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notesSlides/notesSlide3.xml" ContentType="application/vnd.openxmlformats-officedocument.presentationml.notesSlide+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notesSlides/notesSlide5.xml" ContentType="application/vnd.openxmlformats-officedocument.presentationml.notesSlide+xml"/>
  <Override PartName="/ppt/tags/tag28.xml" ContentType="application/vnd.openxmlformats-officedocument.presentationml.tags+xml"/>
  <Override PartName="/ppt/notesSlides/notesSlide6.xml" ContentType="application/vnd.openxmlformats-officedocument.presentationml.notesSlide+xml"/>
  <Override PartName="/ppt/tags/tag29.xml" ContentType="application/vnd.openxmlformats-officedocument.presentationml.tags+xml"/>
  <Override PartName="/ppt/notesSlides/notesSlide7.xml" ContentType="application/vnd.openxmlformats-officedocument.presentationml.notesSlide+xml"/>
  <Override PartName="/ppt/tags/tag30.xml" ContentType="application/vnd.openxmlformats-officedocument.presentationml.tags+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5" r:id="rId4"/>
  </p:sldMasterIdLst>
  <p:notesMasterIdLst>
    <p:notesMasterId r:id="rId14"/>
  </p:notesMasterIdLst>
  <p:handoutMasterIdLst>
    <p:handoutMasterId r:id="rId15"/>
  </p:handoutMasterIdLst>
  <p:sldIdLst>
    <p:sldId id="341" r:id="rId5"/>
    <p:sldId id="441" r:id="rId6"/>
    <p:sldId id="442" r:id="rId7"/>
    <p:sldId id="443" r:id="rId8"/>
    <p:sldId id="444" r:id="rId9"/>
    <p:sldId id="445" r:id="rId10"/>
    <p:sldId id="446" r:id="rId11"/>
    <p:sldId id="439" r:id="rId12"/>
    <p:sldId id="440" r:id="rId13"/>
  </p:sldIdLst>
  <p:sldSz cx="12192000" cy="6858000"/>
  <p:notesSz cx="7315200" cy="96012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B4D1D21-6890-3E4F-F336-2611F7B6722C}" name="Schulfer, Gretchen" initials="SG" userId="S::gschulfer@deloitte.com::c352446a-8589-4ce1-8481-21152826811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CE"/>
    <a:srgbClr val="26890D"/>
    <a:srgbClr val="000000"/>
    <a:srgbClr val="046A38"/>
    <a:srgbClr val="FFCD00"/>
    <a:srgbClr val="ED8B00"/>
    <a:srgbClr val="DB291C"/>
    <a:srgbClr val="FF9900"/>
    <a:srgbClr val="C00000"/>
    <a:srgbClr val="3C8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802" autoAdjust="0"/>
    <p:restoredTop sz="86422" autoAdjust="0"/>
  </p:normalViewPr>
  <p:slideViewPr>
    <p:cSldViewPr snapToGrid="0" showGuides="1">
      <p:cViewPr varScale="1">
        <p:scale>
          <a:sx n="146" d="100"/>
          <a:sy n="146" d="100"/>
        </p:scale>
        <p:origin x="176" y="616"/>
      </p:cViewPr>
      <p:guideLst/>
    </p:cSldViewPr>
  </p:slideViewPr>
  <p:outlineViewPr>
    <p:cViewPr>
      <p:scale>
        <a:sx n="33" d="100"/>
        <a:sy n="33" d="100"/>
      </p:scale>
      <p:origin x="0" y="-5573"/>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a:latin typeface="Arial" panose="020B0604020202020204" pitchFamily="34" charset="0"/>
              </a:rPr>
              <a:t>2/22/25</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a:latin typeface="Arial" panose="020B0604020202020204" pitchFamily="34" charset="0"/>
              </a:rPr>
              <a:t>‹Nr.›</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a:pPr/>
              <a:t>2/22/25</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a:pPr/>
              <a:t>‹Nr.›</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a:pPr/>
              <a:t>1</a:t>
            </a:fld>
            <a:endParaRPr lang="en-US" dirty="0"/>
          </a:p>
        </p:txBody>
      </p:sp>
    </p:spTree>
    <p:extLst>
      <p:ext uri="{BB962C8B-B14F-4D97-AF65-F5344CB8AC3E}">
        <p14:creationId xmlns:p14="http://schemas.microsoft.com/office/powerpoint/2010/main" val="394709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Begrüßung &amp; Zusammenfassung der bisherigen Erkenntnisse</a:t>
            </a:r>
          </a:p>
          <a:p>
            <a:r>
              <a:rPr lang="de-DE" dirty="0"/>
              <a:t>Rückblick auf offene Fragen aus dem letzten Workshop</a:t>
            </a:r>
          </a:p>
          <a:p>
            <a:r>
              <a:rPr lang="de-DE" dirty="0"/>
              <a:t>Vorstellung der heutigen Agenda</a:t>
            </a:r>
          </a:p>
        </p:txBody>
      </p:sp>
      <p:sp>
        <p:nvSpPr>
          <p:cNvPr id="4" name="Foliennummernplatzhalt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339766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DC26FF-1D7B-0E3C-BDDA-E4B2802BDFB0}"/>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E0821E23-903B-7F1E-8BBA-745098AF0DE4}"/>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1D9763D-0228-88E4-A47C-F4CC8839E325}"/>
              </a:ext>
            </a:extLst>
          </p:cNvPr>
          <p:cNvSpPr>
            <a:spLocks noGrp="1"/>
          </p:cNvSpPr>
          <p:nvPr>
            <p:ph type="body" idx="1"/>
          </p:nvPr>
        </p:nvSpPr>
        <p:spPr/>
        <p:txBody>
          <a:bodyPr/>
          <a:lstStyle/>
          <a:p>
            <a:pPr>
              <a:lnSpc>
                <a:spcPts val="1350"/>
              </a:lnSpc>
            </a:pPr>
            <a:r>
              <a:rPr lang="de-DE" b="0"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Datenmodell &amp; Schnittstellen-Architektur </a:t>
            </a:r>
          </a:p>
          <a:p>
            <a:pPr>
              <a:lnSpc>
                <a:spcPts val="1350"/>
              </a:lnSpc>
            </a:pPr>
            <a:r>
              <a:rPr lang="de-DE" b="0"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Verarbeitung von Finanz- und Steuerdaten </a:t>
            </a:r>
          </a:p>
          <a:p>
            <a:pPr>
              <a:lnSpc>
                <a:spcPts val="1350"/>
              </a:lnSpc>
            </a:pPr>
            <a:r>
              <a:rPr lang="de-DE" b="0"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Detaillierte Integration mit </a:t>
            </a:r>
            <a:r>
              <a:rPr lang="de-DE" b="1" dirty="0">
                <a:solidFill>
                  <a:srgbClr val="888D94"/>
                </a:solidFill>
                <a:effectLst/>
                <a:latin typeface="Menlo" panose="020B0609030804020204" pitchFamily="49" charset="0"/>
              </a:rPr>
              <a:t>**</a:t>
            </a:r>
            <a:r>
              <a:rPr lang="de-DE" b="1" dirty="0">
                <a:solidFill>
                  <a:srgbClr val="EAF2F1"/>
                </a:solidFill>
                <a:effectLst/>
                <a:latin typeface="Menlo" panose="020B0609030804020204" pitchFamily="49" charset="0"/>
              </a:rPr>
              <a:t>SAP FI/S/4HANA &amp; anderen Systemen</a:t>
            </a:r>
            <a:r>
              <a:rPr lang="de-DE" b="1"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a:t>
            </a:r>
          </a:p>
          <a:p>
            <a:pPr>
              <a:lnSpc>
                <a:spcPts val="1350"/>
              </a:lnSpc>
            </a:pPr>
            <a:r>
              <a:rPr lang="de-DE" b="0"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Sicherheits- und Berechtigungskonzept </a:t>
            </a:r>
          </a:p>
        </p:txBody>
      </p:sp>
      <p:sp>
        <p:nvSpPr>
          <p:cNvPr id="4" name="Foliennummernplatzhalter 3">
            <a:extLst>
              <a:ext uri="{FF2B5EF4-FFF2-40B4-BE49-F238E27FC236}">
                <a16:creationId xmlns:a16="http://schemas.microsoft.com/office/drawing/2014/main" id="{24CA24E6-ED1B-9B59-1F31-D18B74A8E680}"/>
              </a:ext>
            </a:extLst>
          </p:cNvPr>
          <p:cNvSpPr>
            <a:spLocks noGrp="1"/>
          </p:cNvSpPr>
          <p:nvPr>
            <p:ph type="sldNum" sz="quarter" idx="5"/>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1889864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3BB384-AF66-A787-85EB-8DE1CD9584EA}"/>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ACC8CEF5-F562-6EAC-4EC3-24356FF8D09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63BB6389-31BD-11C9-47A7-841347711F79}"/>
              </a:ext>
            </a:extLst>
          </p:cNvPr>
          <p:cNvSpPr>
            <a:spLocks noGrp="1"/>
          </p:cNvSpPr>
          <p:nvPr>
            <p:ph type="body" idx="1"/>
          </p:nvPr>
        </p:nvSpPr>
        <p:spPr/>
        <p:txBody>
          <a:bodyPr/>
          <a:lstStyle/>
          <a:p>
            <a:pPr>
              <a:lnSpc>
                <a:spcPts val="1350"/>
              </a:lnSpc>
            </a:pPr>
            <a:r>
              <a:rPr lang="de-DE" b="0"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Definition von </a:t>
            </a:r>
            <a:r>
              <a:rPr lang="de-DE" b="1" dirty="0">
                <a:solidFill>
                  <a:srgbClr val="888D94"/>
                </a:solidFill>
                <a:effectLst/>
                <a:latin typeface="Menlo" panose="020B0609030804020204" pitchFamily="49" charset="0"/>
              </a:rPr>
              <a:t>**</a:t>
            </a:r>
            <a:r>
              <a:rPr lang="de-DE" b="1" dirty="0">
                <a:solidFill>
                  <a:srgbClr val="EAF2F1"/>
                </a:solidFill>
                <a:effectLst/>
                <a:latin typeface="Menlo" panose="020B0609030804020204" pitchFamily="49" charset="0"/>
              </a:rPr>
              <a:t>Testarten</a:t>
            </a:r>
            <a:r>
              <a:rPr lang="de-DE" b="1"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Unit-Tests, Integrationstests, End-</a:t>
            </a:r>
            <a:r>
              <a:rPr lang="de-DE" b="0" dirty="0" err="1">
                <a:solidFill>
                  <a:srgbClr val="EAF2F1"/>
                </a:solidFill>
                <a:effectLst/>
                <a:latin typeface="Menlo" panose="020B0609030804020204" pitchFamily="49" charset="0"/>
              </a:rPr>
              <a:t>to</a:t>
            </a:r>
            <a:r>
              <a:rPr lang="de-DE" b="0" dirty="0">
                <a:solidFill>
                  <a:srgbClr val="EAF2F1"/>
                </a:solidFill>
                <a:effectLst/>
                <a:latin typeface="Menlo" panose="020B0609030804020204" pitchFamily="49" charset="0"/>
              </a:rPr>
              <a:t>-End-Tests </a:t>
            </a:r>
          </a:p>
          <a:p>
            <a:pPr>
              <a:lnSpc>
                <a:spcPts val="1350"/>
              </a:lnSpc>
            </a:pPr>
            <a:r>
              <a:rPr lang="de-DE" b="0"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Erarbeitung von </a:t>
            </a:r>
            <a:r>
              <a:rPr lang="de-DE" b="1" dirty="0">
                <a:solidFill>
                  <a:srgbClr val="888D94"/>
                </a:solidFill>
                <a:effectLst/>
                <a:latin typeface="Menlo" panose="020B0609030804020204" pitchFamily="49" charset="0"/>
              </a:rPr>
              <a:t>**</a:t>
            </a:r>
            <a:r>
              <a:rPr lang="de-DE" b="1" dirty="0">
                <a:solidFill>
                  <a:srgbClr val="EAF2F1"/>
                </a:solidFill>
                <a:effectLst/>
                <a:latin typeface="Menlo" panose="020B0609030804020204" pitchFamily="49" charset="0"/>
              </a:rPr>
              <a:t>Testfällen &amp; Szenarien</a:t>
            </a:r>
            <a:r>
              <a:rPr lang="de-DE" b="1"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a:t>
            </a:r>
          </a:p>
          <a:p>
            <a:pPr>
              <a:lnSpc>
                <a:spcPts val="1350"/>
              </a:lnSpc>
            </a:pPr>
            <a:r>
              <a:rPr lang="de-DE" b="0"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Anforderungen an </a:t>
            </a:r>
            <a:r>
              <a:rPr lang="de-DE" b="1" dirty="0">
                <a:solidFill>
                  <a:srgbClr val="888D94"/>
                </a:solidFill>
                <a:effectLst/>
                <a:latin typeface="Menlo" panose="020B0609030804020204" pitchFamily="49" charset="0"/>
              </a:rPr>
              <a:t>**</a:t>
            </a:r>
            <a:r>
              <a:rPr lang="de-DE" b="1" dirty="0">
                <a:solidFill>
                  <a:srgbClr val="EAF2F1"/>
                </a:solidFill>
                <a:effectLst/>
                <a:latin typeface="Menlo" panose="020B0609030804020204" pitchFamily="49" charset="0"/>
              </a:rPr>
              <a:t>Testdaten &amp; Testumgebung</a:t>
            </a:r>
            <a:r>
              <a:rPr lang="de-DE" b="1"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a:t>
            </a:r>
          </a:p>
          <a:p>
            <a:pPr>
              <a:lnSpc>
                <a:spcPts val="1350"/>
              </a:lnSpc>
            </a:pPr>
            <a:r>
              <a:rPr lang="de-DE" b="0"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Verantwortlichkeiten &amp; Freigabekriterien für den Go-Live </a:t>
            </a:r>
          </a:p>
        </p:txBody>
      </p:sp>
      <p:sp>
        <p:nvSpPr>
          <p:cNvPr id="4" name="Foliennummernplatzhalter 3">
            <a:extLst>
              <a:ext uri="{FF2B5EF4-FFF2-40B4-BE49-F238E27FC236}">
                <a16:creationId xmlns:a16="http://schemas.microsoft.com/office/drawing/2014/main" id="{5796C867-EA86-A23F-E7DE-E7BEF9E98F5B}"/>
              </a:ext>
            </a:extLst>
          </p:cNvPr>
          <p:cNvSpPr>
            <a:spLocks noGrp="1"/>
          </p:cNvSpPr>
          <p:nvPr>
            <p:ph type="sldNum" sz="quarter" idx="5"/>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34987215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228DB9-7CE0-2540-DD13-C5D1E5B3F37A}"/>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22598753-62FA-E75E-ABFD-CB08A5093B5F}"/>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DB3E95A9-299F-C3F7-8DBE-3D19EAFE2261}"/>
              </a:ext>
            </a:extLst>
          </p:cNvPr>
          <p:cNvSpPr>
            <a:spLocks noGrp="1"/>
          </p:cNvSpPr>
          <p:nvPr>
            <p:ph type="body" idx="1"/>
          </p:nvPr>
        </p:nvSpPr>
        <p:spPr/>
        <p:txBody>
          <a:bodyPr/>
          <a:lstStyle/>
          <a:p>
            <a:pPr>
              <a:lnSpc>
                <a:spcPts val="1350"/>
              </a:lnSpc>
            </a:pPr>
            <a:r>
              <a:rPr lang="de-DE" b="0"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Priorisierung offener Aufgaben &amp; Abhängigkeiten </a:t>
            </a:r>
          </a:p>
          <a:p>
            <a:pPr>
              <a:lnSpc>
                <a:spcPts val="1350"/>
              </a:lnSpc>
            </a:pPr>
            <a:r>
              <a:rPr lang="de-DE" b="0"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Definition des Umsetzungsplans für die technische Entwicklung </a:t>
            </a:r>
          </a:p>
          <a:p>
            <a:pPr>
              <a:lnSpc>
                <a:spcPts val="1350"/>
              </a:lnSpc>
            </a:pPr>
            <a:r>
              <a:rPr lang="de-DE" b="0" dirty="0">
                <a:solidFill>
                  <a:srgbClr val="888D94"/>
                </a:solidFill>
                <a:effectLst/>
                <a:latin typeface="Menlo" panose="020B0609030804020204" pitchFamily="49" charset="0"/>
              </a:rPr>
              <a:t>-</a:t>
            </a:r>
            <a:r>
              <a:rPr lang="de-DE" b="0" dirty="0">
                <a:solidFill>
                  <a:srgbClr val="EAF2F1"/>
                </a:solidFill>
                <a:effectLst/>
                <a:latin typeface="Menlo" panose="020B0609030804020204" pitchFamily="49" charset="0"/>
              </a:rPr>
              <a:t> Checkliste für die Systemkonfiguration </a:t>
            </a:r>
          </a:p>
        </p:txBody>
      </p:sp>
      <p:sp>
        <p:nvSpPr>
          <p:cNvPr id="4" name="Foliennummernplatzhalter 3">
            <a:extLst>
              <a:ext uri="{FF2B5EF4-FFF2-40B4-BE49-F238E27FC236}">
                <a16:creationId xmlns:a16="http://schemas.microsoft.com/office/drawing/2014/main" id="{E690FB8E-E594-ABF4-6E1E-5523C5E21F38}"/>
              </a:ext>
            </a:extLst>
          </p:cNvPr>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17906792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6D9A53B-5806-59A3-BACE-FDEA55299B9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98730A4-11D1-77E6-43B9-D9B2892826B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62BBBD57-A751-F7D8-8D40-D4753A1C5A73}"/>
              </a:ext>
            </a:extLst>
          </p:cNvPr>
          <p:cNvSpPr>
            <a:spLocks noGrp="1"/>
          </p:cNvSpPr>
          <p:nvPr>
            <p:ph type="body" idx="1"/>
          </p:nvPr>
        </p:nvSpPr>
        <p:spPr/>
        <p:txBody>
          <a:bodyPr/>
          <a:lstStyle/>
          <a:p>
            <a:pPr>
              <a:lnSpc>
                <a:spcPts val="1350"/>
              </a:lnSpc>
            </a:pPr>
            <a:r>
              <a:rPr lang="de-DE" b="0" dirty="0">
                <a:solidFill>
                  <a:srgbClr val="EAF2F1"/>
                </a:solidFill>
                <a:effectLst/>
                <a:latin typeface="Menlo" panose="020B0609030804020204" pitchFamily="49" charset="0"/>
              </a:rPr>
              <a:t>✅ Was sind die wichtigsten Erkenntnisse aus dem Workshop? </a:t>
            </a:r>
          </a:p>
          <a:p>
            <a:pPr>
              <a:lnSpc>
                <a:spcPts val="1350"/>
              </a:lnSpc>
            </a:pPr>
            <a:r>
              <a:rPr lang="de-DE" b="0" dirty="0">
                <a:solidFill>
                  <a:srgbClr val="EAF2F1"/>
                </a:solidFill>
                <a:effectLst/>
                <a:latin typeface="Menlo" panose="020B0609030804020204" pitchFamily="49" charset="0"/>
              </a:rPr>
              <a:t>✅ Welche offenen Fragen müssen noch geklärt werden? </a:t>
            </a:r>
          </a:p>
          <a:p>
            <a:pPr>
              <a:lnSpc>
                <a:spcPts val="1350"/>
              </a:lnSpc>
            </a:pPr>
            <a:r>
              <a:rPr lang="de-DE" b="0" dirty="0">
                <a:solidFill>
                  <a:srgbClr val="EAF2F1"/>
                </a:solidFill>
                <a:effectLst/>
                <a:latin typeface="Menlo" panose="020B0609030804020204" pitchFamily="49" charset="0"/>
              </a:rPr>
              <a:t>✅ Was sind die nächsten Meilensteine bis zum nächsten Workshop? </a:t>
            </a:r>
          </a:p>
        </p:txBody>
      </p:sp>
      <p:sp>
        <p:nvSpPr>
          <p:cNvPr id="4" name="Foliennummernplatzhalter 3">
            <a:extLst>
              <a:ext uri="{FF2B5EF4-FFF2-40B4-BE49-F238E27FC236}">
                <a16:creationId xmlns:a16="http://schemas.microsoft.com/office/drawing/2014/main" id="{99FE8170-AF26-4EEE-5BAC-D75057D5D96B}"/>
              </a:ext>
            </a:extLst>
          </p:cNvPr>
          <p:cNvSpPr>
            <a:spLocks noGrp="1"/>
          </p:cNvSpPr>
          <p:nvPr>
            <p:ph type="sldNum" sz="quarter" idx="5"/>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12402008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de-DE"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de-DE"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2685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0720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57201" y="6365848"/>
            <a:ext cx="4490721" cy="180000"/>
          </a:xfrm>
          <a:prstGeom prst="rect">
            <a:avLst/>
          </a:prstGeom>
        </p:spPr>
        <p:txBody>
          <a:bodyPr anchor="ctr">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A01EE57E-4C1B-4ECF-94C5-14A453751EA1}"/>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8" name="Oval 5">
              <a:extLst>
                <a:ext uri="{FF2B5EF4-FFF2-40B4-BE49-F238E27FC236}">
                  <a16:creationId xmlns:a16="http://schemas.microsoft.com/office/drawing/2014/main" id="{848B10DB-7BA0-47A6-A2BF-E43FDE325327}"/>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B690FCB5-02B0-42C1-A71D-2F5ABCA25FF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7">
              <a:extLst>
                <a:ext uri="{FF2B5EF4-FFF2-40B4-BE49-F238E27FC236}">
                  <a16:creationId xmlns:a16="http://schemas.microsoft.com/office/drawing/2014/main" id="{358223E3-2772-41EC-BDC5-F0327F14B28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8">
              <a:extLst>
                <a:ext uri="{FF2B5EF4-FFF2-40B4-BE49-F238E27FC236}">
                  <a16:creationId xmlns:a16="http://schemas.microsoft.com/office/drawing/2014/main" id="{60E75CE7-1268-47E9-A585-16E350CB097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Rectangle 9">
              <a:extLst>
                <a:ext uri="{FF2B5EF4-FFF2-40B4-BE49-F238E27FC236}">
                  <a16:creationId xmlns:a16="http://schemas.microsoft.com/office/drawing/2014/main" id="{BF8B8A80-FD9A-43B9-A936-A0BE1CAD8037}"/>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Rectangle 10">
              <a:extLst>
                <a:ext uri="{FF2B5EF4-FFF2-40B4-BE49-F238E27FC236}">
                  <a16:creationId xmlns:a16="http://schemas.microsoft.com/office/drawing/2014/main" id="{5DA18E48-2689-422E-A84C-ECB5B61A0D2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1">
              <a:extLst>
                <a:ext uri="{FF2B5EF4-FFF2-40B4-BE49-F238E27FC236}">
                  <a16:creationId xmlns:a16="http://schemas.microsoft.com/office/drawing/2014/main" id="{D9316E24-7A8A-4FCF-B2C4-4EE40E3BA99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8" name="Freeform 12">
              <a:extLst>
                <a:ext uri="{FF2B5EF4-FFF2-40B4-BE49-F238E27FC236}">
                  <a16:creationId xmlns:a16="http://schemas.microsoft.com/office/drawing/2014/main" id="{76354CE9-D577-46E8-886D-1BBB079BE4D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9" name="Freeform 13">
              <a:extLst>
                <a:ext uri="{FF2B5EF4-FFF2-40B4-BE49-F238E27FC236}">
                  <a16:creationId xmlns:a16="http://schemas.microsoft.com/office/drawing/2014/main" id="{2232419E-4011-4B15-A744-7F8FCDD1F558}"/>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0" name="Freeform 14">
              <a:extLst>
                <a:ext uri="{FF2B5EF4-FFF2-40B4-BE49-F238E27FC236}">
                  <a16:creationId xmlns:a16="http://schemas.microsoft.com/office/drawing/2014/main" id="{2F957E66-C402-4A51-A806-6052AEAFC8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44" name="Picture Placeholder 8">
            <a:extLst>
              <a:ext uri="{FF2B5EF4-FFF2-40B4-BE49-F238E27FC236}">
                <a16:creationId xmlns:a16="http://schemas.microsoft.com/office/drawing/2014/main" id="{932C736B-20BB-4603-9DD1-FEB85AD9DC39}"/>
              </a:ext>
            </a:extLst>
          </p:cNvPr>
          <p:cNvSpPr>
            <a:spLocks noGrp="1"/>
          </p:cNvSpPr>
          <p:nvPr>
            <p:ph type="pic" sz="quarter" idx="11"/>
          </p:nvPr>
        </p:nvSpPr>
        <p:spPr>
          <a:xfrm>
            <a:off x="3328797" y="698373"/>
            <a:ext cx="5544000" cy="5544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41278750"/>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B05972C-4EB5-02E5-D3B3-796AF5ABC9A4}"/>
              </a:ext>
            </a:extLst>
          </p:cNvPr>
          <p:cNvGraphicFramePr>
            <a:graphicFrameLocks noChangeAspect="1"/>
          </p:cNvGraphicFramePr>
          <p:nvPr userDrawn="1">
            <p:custDataLst>
              <p:tags r:id="rId1"/>
            </p:custDataLst>
            <p:extLst>
              <p:ext uri="{D42A27DB-BD31-4B8C-83A1-F6EECF244321}">
                <p14:modId xmlns:p14="http://schemas.microsoft.com/office/powerpoint/2010/main" val="31067857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2567164D-98D6-14DE-1654-8043100211A0}"/>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92982098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1 column ">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F85DDA7-785E-780B-BC9A-4216E2C1F393}"/>
              </a:ext>
            </a:extLst>
          </p:cNvPr>
          <p:cNvGraphicFramePr>
            <a:graphicFrameLocks noChangeAspect="1"/>
          </p:cNvGraphicFramePr>
          <p:nvPr userDrawn="1">
            <p:custDataLst>
              <p:tags r:id="rId1"/>
            </p:custDataLst>
            <p:extLst>
              <p:ext uri="{D42A27DB-BD31-4B8C-83A1-F6EECF244321}">
                <p14:modId xmlns:p14="http://schemas.microsoft.com/office/powerpoint/2010/main" val="38184765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 Placeholder 8">
            <a:extLst>
              <a:ext uri="{FF2B5EF4-FFF2-40B4-BE49-F238E27FC236}">
                <a16:creationId xmlns:a16="http://schemas.microsoft.com/office/drawing/2014/main" id="{463DAA5C-077F-FE00-63CE-03BEF637C37E}"/>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06929E50-6BC7-6A16-7F97-75FA3937A2C8}"/>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Text Placeholder 18">
            <a:extLst>
              <a:ext uri="{FF2B5EF4-FFF2-40B4-BE49-F238E27FC236}">
                <a16:creationId xmlns:a16="http://schemas.microsoft.com/office/drawing/2014/main" id="{7A91D16B-BB64-A40E-E0AF-EBC7EE7F2F08}"/>
              </a:ext>
            </a:extLst>
          </p:cNvPr>
          <p:cNvSpPr>
            <a:spLocks noGrp="1"/>
          </p:cNvSpPr>
          <p:nvPr>
            <p:ph idx="1"/>
          </p:nvPr>
        </p:nvSpPr>
        <p:spPr>
          <a:xfrm>
            <a:off x="450000" y="1714499"/>
            <a:ext cx="11304000" cy="4644000"/>
          </a:xfrm>
          <a:prstGeom prst="rect">
            <a:avLst/>
          </a:prstGeom>
        </p:spPr>
        <p:txBody>
          <a:bodyPr vert="horz" lIns="0" tIns="0" rIns="0" bIns="0" rtlCol="0">
            <a:noAutofit/>
          </a:bodyPr>
          <a:lstStyle>
            <a:lvl1pPr>
              <a:spcBef>
                <a:spcPts val="200"/>
              </a:spcBef>
              <a:spcAft>
                <a:spcPts val="200"/>
              </a:spcAft>
              <a:defRPr/>
            </a:lvl1pPr>
            <a:lvl2pPr>
              <a:spcBef>
                <a:spcPts val="200"/>
              </a:spcBef>
              <a:spcAft>
                <a:spcPts val="200"/>
              </a:spcAft>
              <a:defRPr/>
            </a:lvl2pPr>
            <a:lvl3pPr>
              <a:spcBef>
                <a:spcPts val="200"/>
              </a:spcBef>
              <a:spcAft>
                <a:spcPts val="200"/>
              </a:spcAft>
              <a:defRPr/>
            </a:lvl3pPr>
            <a:lvl4pPr>
              <a:spcBef>
                <a:spcPts val="200"/>
              </a:spcBef>
              <a:spcAft>
                <a:spcPts val="200"/>
              </a:spcAft>
              <a:defRPr/>
            </a:lvl4pPr>
            <a:lvl5pPr>
              <a:spcBef>
                <a:spcPts val="200"/>
              </a:spcBef>
              <a:spcAft>
                <a:spcPts val="200"/>
              </a:spcAf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1759455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2 columns">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4AD4D43-3315-8098-AB60-0D1E2B6691F1}"/>
              </a:ext>
            </a:extLst>
          </p:cNvPr>
          <p:cNvGraphicFramePr>
            <a:graphicFrameLocks noChangeAspect="1"/>
          </p:cNvGraphicFramePr>
          <p:nvPr userDrawn="1">
            <p:custDataLst>
              <p:tags r:id="rId1"/>
            </p:custDataLst>
            <p:extLst>
              <p:ext uri="{D42A27DB-BD31-4B8C-83A1-F6EECF244321}">
                <p14:modId xmlns:p14="http://schemas.microsoft.com/office/powerpoint/2010/main" val="87035646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6246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ADD490B8-B418-78D3-2E0B-461A61F706D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8333EA7F-716E-CA3B-831D-4E6ADC7C218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96071047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3 columns">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A63C211-FBF0-0771-BE99-47E7028BD228}"/>
              </a:ext>
            </a:extLst>
          </p:cNvPr>
          <p:cNvGraphicFramePr>
            <a:graphicFrameLocks noChangeAspect="1"/>
          </p:cNvGraphicFramePr>
          <p:nvPr userDrawn="1">
            <p:custDataLst>
              <p:tags r:id="rId1"/>
            </p:custDataLst>
            <p:extLst>
              <p:ext uri="{D42A27DB-BD31-4B8C-83A1-F6EECF244321}">
                <p14:modId xmlns:p14="http://schemas.microsoft.com/office/powerpoint/2010/main" val="12759974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 Placeholder 8">
            <a:extLst>
              <a:ext uri="{FF2B5EF4-FFF2-40B4-BE49-F238E27FC236}">
                <a16:creationId xmlns:a16="http://schemas.microsoft.com/office/drawing/2014/main" id="{8B191C74-910B-0CFC-9067-143443C4A272}"/>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9F0BB36C-DE52-CFD5-6483-3AF9FFFA109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Content Placeholder 3">
            <a:extLst>
              <a:ext uri="{FF2B5EF4-FFF2-40B4-BE49-F238E27FC236}">
                <a16:creationId xmlns:a16="http://schemas.microsoft.com/office/drawing/2014/main" id="{CF857E55-4828-A256-F67F-37E4E75E2297}"/>
              </a:ext>
            </a:extLst>
          </p:cNvPr>
          <p:cNvSpPr>
            <a:spLocks noGrp="1"/>
          </p:cNvSpPr>
          <p:nvPr>
            <p:ph sz="quarter" idx="17"/>
          </p:nvPr>
        </p:nvSpPr>
        <p:spPr>
          <a:xfrm>
            <a:off x="4327048"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15963"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9495ED2B-E3BF-3456-BD7E-366BCEB61955}"/>
              </a:ext>
            </a:extLst>
          </p:cNvPr>
          <p:cNvSpPr>
            <a:spLocks noGrp="1"/>
          </p:cNvSpPr>
          <p:nvPr>
            <p:ph sz="quarter" idx="18"/>
          </p:nvPr>
        </p:nvSpPr>
        <p:spPr>
          <a:xfrm>
            <a:off x="8204096"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92772082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4 columns">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C18030CB-8A1E-7879-CA68-10EA5C7AECBF}"/>
              </a:ext>
            </a:extLst>
          </p:cNvPr>
          <p:cNvGraphicFramePr>
            <a:graphicFrameLocks noChangeAspect="1"/>
          </p:cNvGraphicFramePr>
          <p:nvPr userDrawn="1">
            <p:custDataLst>
              <p:tags r:id="rId1"/>
            </p:custDataLst>
            <p:extLst>
              <p:ext uri="{D42A27DB-BD31-4B8C-83A1-F6EECF244321}">
                <p14:modId xmlns:p14="http://schemas.microsoft.com/office/powerpoint/2010/main" val="29286007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FB60B513-6C68-425A-86AC-3FC42F4B2B1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D9257AFC-2713-6B3B-F635-37B6D88CC30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3" name="Content Placeholder 3">
            <a:extLst>
              <a:ext uri="{FF2B5EF4-FFF2-40B4-BE49-F238E27FC236}">
                <a16:creationId xmlns:a16="http://schemas.microsoft.com/office/drawing/2014/main" id="{78399729-E02F-6932-E974-B314DDB07723}"/>
              </a:ext>
            </a:extLst>
          </p:cNvPr>
          <p:cNvSpPr>
            <a:spLocks noGrp="1"/>
          </p:cNvSpPr>
          <p:nvPr>
            <p:ph sz="quarter" idx="14"/>
          </p:nvPr>
        </p:nvSpPr>
        <p:spPr>
          <a:xfrm>
            <a:off x="3320522"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EF9C5AD4-3A41-EE0A-548D-AA53367EB420}"/>
              </a:ext>
            </a:extLst>
          </p:cNvPr>
          <p:cNvSpPr>
            <a:spLocks noGrp="1"/>
          </p:cNvSpPr>
          <p:nvPr>
            <p:ph sz="quarter" idx="15"/>
          </p:nvPr>
        </p:nvSpPr>
        <p:spPr>
          <a:xfrm>
            <a:off x="6191044"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Content Placeholder 3">
            <a:extLst>
              <a:ext uri="{FF2B5EF4-FFF2-40B4-BE49-F238E27FC236}">
                <a16:creationId xmlns:a16="http://schemas.microsoft.com/office/drawing/2014/main" id="{49C32B79-399A-BE50-934C-690E06DB391F}"/>
              </a:ext>
            </a:extLst>
          </p:cNvPr>
          <p:cNvSpPr>
            <a:spLocks noGrp="1"/>
          </p:cNvSpPr>
          <p:nvPr>
            <p:ph sz="quarter" idx="16"/>
          </p:nvPr>
        </p:nvSpPr>
        <p:spPr>
          <a:xfrm>
            <a:off x="9061565"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37967277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rofile ">
    <p:spTree>
      <p:nvGrpSpPr>
        <p:cNvPr id="1" name=""/>
        <p:cNvGrpSpPr/>
        <p:nvPr/>
      </p:nvGrpSpPr>
      <p:grpSpPr>
        <a:xfrm>
          <a:off x="0" y="0"/>
          <a:ext cx="0" cy="0"/>
          <a:chOff x="0" y="0"/>
          <a:chExt cx="0" cy="0"/>
        </a:xfrm>
      </p:grpSpPr>
      <p:graphicFrame>
        <p:nvGraphicFramePr>
          <p:cNvPr id="17" name="think-cell data - do not delete" hidden="1">
            <a:extLst>
              <a:ext uri="{FF2B5EF4-FFF2-40B4-BE49-F238E27FC236}">
                <a16:creationId xmlns:a16="http://schemas.microsoft.com/office/drawing/2014/main" id="{F484570F-AB85-4401-FAD0-3C8AAB53FCC5}"/>
              </a:ext>
            </a:extLst>
          </p:cNvPr>
          <p:cNvGraphicFramePr>
            <a:graphicFrameLocks noChangeAspect="1"/>
          </p:cNvGraphicFramePr>
          <p:nvPr userDrawn="1">
            <p:custDataLst>
              <p:tags r:id="rId1"/>
            </p:custDataLst>
            <p:extLst>
              <p:ext uri="{D42A27DB-BD31-4B8C-83A1-F6EECF244321}">
                <p14:modId xmlns:p14="http://schemas.microsoft.com/office/powerpoint/2010/main" val="40889327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56583"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56583"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6" name="Text Placeholder 12">
            <a:extLst>
              <a:ext uri="{FF2B5EF4-FFF2-40B4-BE49-F238E27FC236}">
                <a16:creationId xmlns:a16="http://schemas.microsoft.com/office/drawing/2014/main" id="{4FC28274-B484-ADCB-6FAD-CD816034B792}"/>
              </a:ext>
            </a:extLst>
          </p:cNvPr>
          <p:cNvSpPr>
            <a:spLocks noGrp="1"/>
          </p:cNvSpPr>
          <p:nvPr>
            <p:ph type="body" sz="quarter" idx="32"/>
          </p:nvPr>
        </p:nvSpPr>
        <p:spPr>
          <a:xfrm>
            <a:off x="2104052"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7900"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4051" y="4256213"/>
            <a:ext cx="382476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5645" y="4256213"/>
            <a:ext cx="384835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56583"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Text Placeholder 8">
            <a:extLst>
              <a:ext uri="{FF2B5EF4-FFF2-40B4-BE49-F238E27FC236}">
                <a16:creationId xmlns:a16="http://schemas.microsoft.com/office/drawing/2014/main" id="{67D2A86E-3485-4064-F11B-592641772D4F}"/>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15" name="Title Placeholder 1">
            <a:extLst>
              <a:ext uri="{FF2B5EF4-FFF2-40B4-BE49-F238E27FC236}">
                <a16:creationId xmlns:a16="http://schemas.microsoft.com/office/drawing/2014/main" id="{E96810A4-9AE7-5408-F486-24386EEDA4C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7049260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7338C8E8-5CC7-2DA0-0253-B90F98C6FD31}"/>
              </a:ext>
            </a:extLst>
          </p:cNvPr>
          <p:cNvGraphicFramePr>
            <a:graphicFrameLocks noChangeAspect="1"/>
          </p:cNvGraphicFramePr>
          <p:nvPr userDrawn="1">
            <p:custDataLst>
              <p:tags r:id="rId1"/>
            </p:custDataLst>
            <p:extLst>
              <p:ext uri="{D42A27DB-BD31-4B8C-83A1-F6EECF244321}">
                <p14:modId xmlns:p14="http://schemas.microsoft.com/office/powerpoint/2010/main" val="246471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DD670E7F-2D5F-E74D-FF59-5BD6C5BC34F1}"/>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0CD4E13F-35DC-E442-82C0-9B5EE61D2906}"/>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Picture Placeholder 11">
            <a:extLst>
              <a:ext uri="{FF2B5EF4-FFF2-40B4-BE49-F238E27FC236}">
                <a16:creationId xmlns:a16="http://schemas.microsoft.com/office/drawing/2014/main" id="{32DA993B-B409-E5C0-E8A1-3920C08FA402}"/>
              </a:ext>
            </a:extLst>
          </p:cNvPr>
          <p:cNvSpPr>
            <a:spLocks noGrp="1"/>
          </p:cNvSpPr>
          <p:nvPr>
            <p:ph type="pic" sz="quarter" idx="28"/>
          </p:nvPr>
        </p:nvSpPr>
        <p:spPr>
          <a:xfrm>
            <a:off x="4480531"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1" name="Picture Placeholder 11">
            <a:extLst>
              <a:ext uri="{FF2B5EF4-FFF2-40B4-BE49-F238E27FC236}">
                <a16:creationId xmlns:a16="http://schemas.microsoft.com/office/drawing/2014/main" id="{9EA35630-FAAB-0992-9BD2-E2CF77317F5E}"/>
              </a:ext>
            </a:extLst>
          </p:cNvPr>
          <p:cNvSpPr>
            <a:spLocks noGrp="1"/>
          </p:cNvSpPr>
          <p:nvPr>
            <p:ph type="pic" sz="quarter" idx="29"/>
          </p:nvPr>
        </p:nvSpPr>
        <p:spPr>
          <a:xfrm>
            <a:off x="10268918"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 name="Text Placeholder 8">
            <a:extLst>
              <a:ext uri="{FF2B5EF4-FFF2-40B4-BE49-F238E27FC236}">
                <a16:creationId xmlns:a16="http://schemas.microsoft.com/office/drawing/2014/main" id="{F362A436-16E9-8D92-CE75-CF090274A98C}"/>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1CE7ED7B-D3F7-0C2D-3D7F-23B03A315C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4" name="Text Placeholder 12">
            <a:extLst>
              <a:ext uri="{FF2B5EF4-FFF2-40B4-BE49-F238E27FC236}">
                <a16:creationId xmlns:a16="http://schemas.microsoft.com/office/drawing/2014/main" id="{4A6BC76D-8B27-508E-2FA1-4B668FF32EE7}"/>
              </a:ext>
            </a:extLst>
          </p:cNvPr>
          <p:cNvSpPr>
            <a:spLocks noGrp="1"/>
          </p:cNvSpPr>
          <p:nvPr>
            <p:ph type="body" sz="quarter" idx="32"/>
          </p:nvPr>
        </p:nvSpPr>
        <p:spPr>
          <a:xfrm>
            <a:off x="449999"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5" name="Text Placeholder 12">
            <a:extLst>
              <a:ext uri="{FF2B5EF4-FFF2-40B4-BE49-F238E27FC236}">
                <a16:creationId xmlns:a16="http://schemas.microsoft.com/office/drawing/2014/main" id="{9C91076D-2B86-9AF3-18AC-3BF3B0940503}"/>
              </a:ext>
            </a:extLst>
          </p:cNvPr>
          <p:cNvSpPr>
            <a:spLocks noGrp="1"/>
          </p:cNvSpPr>
          <p:nvPr>
            <p:ph type="body" sz="quarter" idx="33"/>
          </p:nvPr>
        </p:nvSpPr>
        <p:spPr>
          <a:xfrm>
            <a:off x="6247468"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16500249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89870"/>
            <a:ext cx="8566108" cy="2169796"/>
          </a:xfrm>
        </p:spPr>
        <p:txBody>
          <a:bodyPr anchor="b" anchorCtr="0">
            <a:normAutofit/>
          </a:bodyPr>
          <a:lstStyle>
            <a:lvl1pPr>
              <a:lnSpc>
                <a:spcPct val="100000"/>
              </a:lnSpc>
              <a:spcBef>
                <a:spcPts val="200"/>
              </a:spcBef>
              <a:spcAft>
                <a:spcPts val="200"/>
              </a:spcAft>
              <a:defRPr sz="800" b="0"/>
            </a:lvl1pPr>
          </a:lstStyle>
          <a:p>
            <a:pPr lvl="0"/>
            <a:r>
              <a:rPr lang="en-US"/>
              <a:t>Click to edit Master text styles</a:t>
            </a:r>
          </a:p>
        </p:txBody>
      </p:sp>
      <p:sp>
        <p:nvSpPr>
          <p:cNvPr id="3" name="Picture Placeholder 2"/>
          <p:cNvSpPr>
            <a:spLocks noGrp="1"/>
          </p:cNvSpPr>
          <p:nvPr>
            <p:ph type="pic" sz="quarter" idx="14" hasCustomPrompt="1"/>
          </p:nvPr>
        </p:nvSpPr>
        <p:spPr>
          <a:xfrm>
            <a:off x="9434497" y="4189870"/>
            <a:ext cx="2319503" cy="1725448"/>
          </a:xfrm>
        </p:spPr>
        <p:txBody>
          <a:bodyPr anchor="ctr" anchorCtr="0">
            <a:normAutofit/>
          </a:bodyPr>
          <a:lstStyle>
            <a:lvl1pPr algn="ctr">
              <a:spcBef>
                <a:spcPts val="200"/>
              </a:spcBef>
              <a:spcAft>
                <a:spcPts val="200"/>
              </a:spcAft>
              <a:defRPr sz="600" b="0"/>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34499" y="5995943"/>
            <a:ext cx="2319501" cy="363722"/>
          </a:xfrm>
        </p:spPr>
        <p:txBody>
          <a:bodyPr anchor="b" anchorCtr="0">
            <a:normAutofit/>
          </a:bodyPr>
          <a:lstStyle>
            <a:lvl1pPr>
              <a:lnSpc>
                <a:spcPct val="100000"/>
              </a:lnSpc>
              <a:spcBef>
                <a:spcPts val="200"/>
              </a:spcBef>
              <a:spcAft>
                <a:spcPts val="200"/>
              </a:spcAft>
              <a:defRPr sz="600" b="0"/>
            </a:lvl1pPr>
          </a:lstStyle>
          <a:p>
            <a:pPr lvl="0"/>
            <a:r>
              <a:rPr lang="en-US"/>
              <a:t>Click to edit Master text styles</a:t>
            </a:r>
          </a:p>
        </p:txBody>
      </p:sp>
      <p:grpSp>
        <p:nvGrpSpPr>
          <p:cNvPr id="20" name="Group 19">
            <a:extLst>
              <a:ext uri="{FF2B5EF4-FFF2-40B4-BE49-F238E27FC236}">
                <a16:creationId xmlns:a16="http://schemas.microsoft.com/office/drawing/2014/main" id="{11FFF62A-78AC-4176-888C-7369D55740C5}"/>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1" name="Oval 5">
              <a:extLst>
                <a:ext uri="{FF2B5EF4-FFF2-40B4-BE49-F238E27FC236}">
                  <a16:creationId xmlns:a16="http://schemas.microsoft.com/office/drawing/2014/main" id="{FD77EF0A-6F9B-4CB4-BDFE-54901AC3BDE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CFBCB662-4DCB-4701-B5DB-617E9625AC3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3AA8F7EF-0FC0-4792-B4E2-516188FAADC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7180810E-179A-4B4D-992C-DB02F3F2AA73}"/>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31CFAC2-92E1-42CB-BB66-BD91AB6DB50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6C92D323-CA87-4BD4-9F33-9346A18A679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D31146A3-7248-4F9C-8242-2B343E0BCE4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4BFA0610-A333-4B16-A20C-3ADB78A32CF9}"/>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D81528E3-7AAB-4FE3-96EB-0CA354538CA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7C686C02-5833-4DB0-8AD3-1E143B411A1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5092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ivider slide with image">
    <p:bg>
      <p:bgPr>
        <a:solidFill>
          <a:schemeClr val="tx1"/>
        </a:solidFill>
        <a:effectLst/>
      </p:bgPr>
    </p:b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A7E481A-9AB9-0AA2-1B11-17AFF70067EE}"/>
              </a:ext>
            </a:extLst>
          </p:cNvPr>
          <p:cNvGraphicFramePr>
            <a:graphicFrameLocks noChangeAspect="1"/>
          </p:cNvGraphicFramePr>
          <p:nvPr userDrawn="1">
            <p:custDataLst>
              <p:tags r:id="rId1"/>
            </p:custDataLst>
            <p:extLst>
              <p:ext uri="{D42A27DB-BD31-4B8C-83A1-F6EECF244321}">
                <p14:modId xmlns:p14="http://schemas.microsoft.com/office/powerpoint/2010/main" val="30854217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0"/>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24297262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26467" y="688848"/>
            <a:ext cx="5544000" cy="5544000"/>
          </a:xfrm>
          <a:prstGeom prst="rect">
            <a:avLst/>
          </a:prstGeom>
        </p:spPr>
        <p:txBody>
          <a:bodyPr/>
          <a:lstStyle/>
          <a:p>
            <a:r>
              <a:rPr lang="en-US" noProof="0"/>
              <a:t>Click icon to add picture</a:t>
            </a:r>
            <a:endParaRPr lang="en-US" noProof="0" dirty="0"/>
          </a:p>
        </p:txBody>
      </p:sp>
      <p:grpSp>
        <p:nvGrpSpPr>
          <p:cNvPr id="13" name="Group 12">
            <a:extLst>
              <a:ext uri="{FF2B5EF4-FFF2-40B4-BE49-F238E27FC236}">
                <a16:creationId xmlns:a16="http://schemas.microsoft.com/office/drawing/2014/main" id="{4773ECDC-1B26-4C3B-7BA0-FFA57878FC17}"/>
              </a:ext>
            </a:extLst>
          </p:cNvPr>
          <p:cNvGrpSpPr/>
          <p:nvPr userDrawn="1"/>
        </p:nvGrpSpPr>
        <p:grpSpPr>
          <a:xfrm>
            <a:off x="450000" y="341312"/>
            <a:ext cx="1819656" cy="347472"/>
            <a:chOff x="398463" y="404813"/>
            <a:chExt cx="1627187" cy="307976"/>
          </a:xfrm>
          <a:solidFill>
            <a:schemeClr val="bg1"/>
          </a:solidFill>
        </p:grpSpPr>
        <p:sp>
          <p:nvSpPr>
            <p:cNvPr id="14" name="Oval 5">
              <a:extLst>
                <a:ext uri="{FF2B5EF4-FFF2-40B4-BE49-F238E27FC236}">
                  <a16:creationId xmlns:a16="http://schemas.microsoft.com/office/drawing/2014/main" id="{7F4BFAB3-2BC3-AA4C-89EF-3A97E8A963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6">
              <a:extLst>
                <a:ext uri="{FF2B5EF4-FFF2-40B4-BE49-F238E27FC236}">
                  <a16:creationId xmlns:a16="http://schemas.microsoft.com/office/drawing/2014/main" id="{9CD4665B-E48A-3A43-7EA4-3AE00CB68453}"/>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7">
              <a:extLst>
                <a:ext uri="{FF2B5EF4-FFF2-40B4-BE49-F238E27FC236}">
                  <a16:creationId xmlns:a16="http://schemas.microsoft.com/office/drawing/2014/main" id="{6292BF5E-29F1-17C5-20FC-E8CA3E505AA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8">
              <a:extLst>
                <a:ext uri="{FF2B5EF4-FFF2-40B4-BE49-F238E27FC236}">
                  <a16:creationId xmlns:a16="http://schemas.microsoft.com/office/drawing/2014/main" id="{9B918F99-D623-93CC-8135-57AAEA20F51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9">
              <a:extLst>
                <a:ext uri="{FF2B5EF4-FFF2-40B4-BE49-F238E27FC236}">
                  <a16:creationId xmlns:a16="http://schemas.microsoft.com/office/drawing/2014/main" id="{DB604F5E-8C36-A698-96C9-524E64FF0862}"/>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Rectangle 10">
              <a:extLst>
                <a:ext uri="{FF2B5EF4-FFF2-40B4-BE49-F238E27FC236}">
                  <a16:creationId xmlns:a16="http://schemas.microsoft.com/office/drawing/2014/main" id="{14B91352-DC5D-D4DA-6EF8-33B7359153ED}"/>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1" name="Freeform 11">
              <a:extLst>
                <a:ext uri="{FF2B5EF4-FFF2-40B4-BE49-F238E27FC236}">
                  <a16:creationId xmlns:a16="http://schemas.microsoft.com/office/drawing/2014/main" id="{7B3B22C0-7618-3E3A-CCDE-0B5BB4A97DB3}"/>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2" name="Freeform 12">
              <a:extLst>
                <a:ext uri="{FF2B5EF4-FFF2-40B4-BE49-F238E27FC236}">
                  <a16:creationId xmlns:a16="http://schemas.microsoft.com/office/drawing/2014/main" id="{82FE7946-A61F-3328-7E28-1D2D3CFEC3D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3" name="Freeform 13">
              <a:extLst>
                <a:ext uri="{FF2B5EF4-FFF2-40B4-BE49-F238E27FC236}">
                  <a16:creationId xmlns:a16="http://schemas.microsoft.com/office/drawing/2014/main" id="{79A28E67-0199-B29C-BB0B-01E2A5F60A5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4" name="Freeform 14">
              <a:extLst>
                <a:ext uri="{FF2B5EF4-FFF2-40B4-BE49-F238E27FC236}">
                  <a16:creationId xmlns:a16="http://schemas.microsoft.com/office/drawing/2014/main" id="{5AAB3D43-0BFA-7900-7056-466861F41C6C}"/>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Black">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41A6448-2CDA-7D6D-F1A0-347696B21B5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3616298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 Black">
    <p:bg>
      <p:bgRef idx="1001">
        <a:schemeClr val="bg1"/>
      </p:bgRef>
    </p:bg>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98D36622-3315-0885-4F7E-8CCDE0C2BA1C}"/>
              </a:ext>
            </a:extLst>
          </p:cNvPr>
          <p:cNvSpPr>
            <a:spLocks noGrp="1"/>
          </p:cNvSpPr>
          <p:nvPr>
            <p:ph type="body" sz="quarter" idx="13" hasCustomPrompt="1"/>
          </p:nvPr>
        </p:nvSpPr>
        <p:spPr>
          <a:xfrm>
            <a:off x="450000" y="684000"/>
            <a:ext cx="11304000" cy="757255"/>
          </a:xfrm>
          <a:prstGeom prst="rect">
            <a:avLst/>
          </a:prstGeom>
        </p:spPr>
        <p:txBody>
          <a:bodyPr lIns="0" tIns="0" rIns="0" bIns="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53E8942A-B484-29A8-C101-63496BEA57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8450746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ubtitle, 1 column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9C36FB10-1EF5-A9A4-577D-A18DA4D12077}"/>
              </a:ext>
            </a:extLst>
          </p:cNvPr>
          <p:cNvGraphicFramePr>
            <a:graphicFrameLocks noChangeAspect="1"/>
          </p:cNvGraphicFramePr>
          <p:nvPr userDrawn="1">
            <p:custDataLst>
              <p:tags r:id="rId1"/>
            </p:custDataLst>
            <p:extLst>
              <p:ext uri="{D42A27DB-BD31-4B8C-83A1-F6EECF244321}">
                <p14:modId xmlns:p14="http://schemas.microsoft.com/office/powerpoint/2010/main" val="18793236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aseCode">
            <a:extLst>
              <a:ext uri="{FF2B5EF4-FFF2-40B4-BE49-F238E27FC236}">
                <a16:creationId xmlns:a16="http://schemas.microsoft.com/office/drawing/2014/main" id="{439CAA0B-BD7D-E961-FD1C-9131F85A54CA}"/>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F6E54051-AB2C-A07C-F684-FE42B225EAE9}"/>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7138B5BD-933E-BC54-3884-620C20F639B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ext Placeholder 18">
            <a:extLst>
              <a:ext uri="{FF2B5EF4-FFF2-40B4-BE49-F238E27FC236}">
                <a16:creationId xmlns:a16="http://schemas.microsoft.com/office/drawing/2014/main" id="{FB46B341-3430-2348-6D11-485200BFA997}"/>
              </a:ext>
            </a:extLst>
          </p:cNvPr>
          <p:cNvSpPr>
            <a:spLocks noGrp="1"/>
          </p:cNvSpPr>
          <p:nvPr>
            <p:ph idx="1"/>
          </p:nvPr>
        </p:nvSpPr>
        <p:spPr>
          <a:xfrm>
            <a:off x="450000" y="1714500"/>
            <a:ext cx="11304000" cy="4644000"/>
          </a:xfrm>
          <a:prstGeom prst="rect">
            <a:avLst/>
          </a:prstGeom>
        </p:spPr>
        <p:txBody>
          <a:bodyPr vert="horz" lIns="0" tIns="0" rIns="0" bIns="0" rtlCol="0">
            <a:noAutofit/>
          </a:bodyPr>
          <a:lstStyle>
            <a:lvl1pPr>
              <a:spcBef>
                <a:spcPts val="200"/>
              </a:spcBef>
              <a:spcAft>
                <a:spcPts val="200"/>
              </a:spcAft>
              <a:defRPr>
                <a:solidFill>
                  <a:schemeClr val="bg1"/>
                </a:solidFill>
              </a:defRPr>
            </a:lvl1pPr>
            <a:lvl2pPr>
              <a:spcBef>
                <a:spcPts val="200"/>
              </a:spcBef>
              <a:spcAft>
                <a:spcPts val="200"/>
              </a:spcAft>
              <a:defRPr>
                <a:solidFill>
                  <a:schemeClr val="bg1"/>
                </a:solidFill>
              </a:defRPr>
            </a:lvl2pPr>
            <a:lvl3pPr>
              <a:spcBef>
                <a:spcPts val="200"/>
              </a:spcBef>
              <a:spcAft>
                <a:spcPts val="200"/>
              </a:spcAft>
              <a:defRPr>
                <a:solidFill>
                  <a:schemeClr val="bg1"/>
                </a:solidFill>
              </a:defRPr>
            </a:lvl3pPr>
            <a:lvl4pPr>
              <a:spcBef>
                <a:spcPts val="200"/>
              </a:spcBef>
              <a:spcAft>
                <a:spcPts val="200"/>
              </a:spcAft>
              <a:defRPr>
                <a:solidFill>
                  <a:schemeClr val="bg1"/>
                </a:solidFill>
              </a:defRPr>
            </a:lvl4pPr>
            <a:lvl5pPr>
              <a:spcBef>
                <a:spcPts val="200"/>
              </a:spcBef>
              <a:spcAft>
                <a:spcPts val="200"/>
              </a:spcAft>
              <a:defRPr>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6" name="Title Placeholder 1">
            <a:extLst>
              <a:ext uri="{FF2B5EF4-FFF2-40B4-BE49-F238E27FC236}">
                <a16:creationId xmlns:a16="http://schemas.microsoft.com/office/drawing/2014/main" id="{F99282DB-7705-38D1-75C5-92BD76D9183E}"/>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7" name="Text Placeholder 8">
            <a:extLst>
              <a:ext uri="{FF2B5EF4-FFF2-40B4-BE49-F238E27FC236}">
                <a16:creationId xmlns:a16="http://schemas.microsoft.com/office/drawing/2014/main" id="{2F2C4463-3F55-0B57-ECFE-555C0A1782BD}"/>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388465573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ubtitle, 2 columns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05E6F299-A818-CA93-A927-F61A877DA27A}"/>
              </a:ext>
            </a:extLst>
          </p:cNvPr>
          <p:cNvGraphicFramePr>
            <a:graphicFrameLocks noChangeAspect="1"/>
          </p:cNvGraphicFramePr>
          <p:nvPr userDrawn="1">
            <p:custDataLst>
              <p:tags r:id="rId1"/>
            </p:custDataLst>
            <p:extLst>
              <p:ext uri="{D42A27DB-BD31-4B8C-83A1-F6EECF244321}">
                <p14:modId xmlns:p14="http://schemas.microsoft.com/office/powerpoint/2010/main" val="5613879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FAA9AE1-07D6-1DEA-5444-4C520526B959}"/>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Copyright">
            <a:extLst>
              <a:ext uri="{FF2B5EF4-FFF2-40B4-BE49-F238E27FC236}">
                <a16:creationId xmlns:a16="http://schemas.microsoft.com/office/drawing/2014/main" id="{AECCCF0B-B1BD-BCCA-2910-86017684AE3D}"/>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TextBox 4">
            <a:extLst>
              <a:ext uri="{FF2B5EF4-FFF2-40B4-BE49-F238E27FC236}">
                <a16:creationId xmlns:a16="http://schemas.microsoft.com/office/drawing/2014/main" id="{0D8F1BBD-EF0D-7D04-5538-273842FEC19B}"/>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0" name="Title Placeholder 1">
            <a:extLst>
              <a:ext uri="{FF2B5EF4-FFF2-40B4-BE49-F238E27FC236}">
                <a16:creationId xmlns:a16="http://schemas.microsoft.com/office/drawing/2014/main" id="{8D6FEAFF-2B74-1B3D-168E-42A9A695E11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1" name="Text Placeholder 8">
            <a:extLst>
              <a:ext uri="{FF2B5EF4-FFF2-40B4-BE49-F238E27FC236}">
                <a16:creationId xmlns:a16="http://schemas.microsoft.com/office/drawing/2014/main" id="{2DF503BF-FE6C-E555-3A41-CFFD641471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6" name="Content Placeholder 3">
            <a:extLst>
              <a:ext uri="{FF2B5EF4-FFF2-40B4-BE49-F238E27FC236}">
                <a16:creationId xmlns:a16="http://schemas.microsoft.com/office/drawing/2014/main" id="{75658925-DDF7-46E8-C78B-523422DE00B4}"/>
              </a:ext>
            </a:extLst>
          </p:cNvPr>
          <p:cNvSpPr>
            <a:spLocks noGrp="1"/>
          </p:cNvSpPr>
          <p:nvPr>
            <p:ph sz="quarter" idx="14"/>
          </p:nvPr>
        </p:nvSpPr>
        <p:spPr>
          <a:xfrm>
            <a:off x="622596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60719118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ubtitle, 3 columns - Black">
    <p:bg>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D82120E2-D6C2-D764-40A5-E97D481216B5}"/>
              </a:ext>
            </a:extLst>
          </p:cNvPr>
          <p:cNvGraphicFramePr>
            <a:graphicFrameLocks noChangeAspect="1"/>
          </p:cNvGraphicFramePr>
          <p:nvPr userDrawn="1">
            <p:custDataLst>
              <p:tags r:id="rId1"/>
            </p:custDataLst>
            <p:extLst>
              <p:ext uri="{D42A27DB-BD31-4B8C-83A1-F6EECF244321}">
                <p14:modId xmlns:p14="http://schemas.microsoft.com/office/powerpoint/2010/main" val="13522964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aseCode">
            <a:extLst>
              <a:ext uri="{FF2B5EF4-FFF2-40B4-BE49-F238E27FC236}">
                <a16:creationId xmlns:a16="http://schemas.microsoft.com/office/drawing/2014/main" id="{4C9C6FA1-DDE1-8073-D67E-BBF06C3542A3}"/>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E0E9664F-F6E9-5088-C878-2C69B2DB5422}"/>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51FB6382-2CB7-7FC9-D920-10C689F2F5E2}"/>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Title Placeholder 1">
            <a:extLst>
              <a:ext uri="{FF2B5EF4-FFF2-40B4-BE49-F238E27FC236}">
                <a16:creationId xmlns:a16="http://schemas.microsoft.com/office/drawing/2014/main" id="{7413E34D-A983-4D25-B3D7-D7643F60357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solidFill>
                  <a:schemeClr val="bg1"/>
                </a:solidFill>
                <a:latin typeface="+mj-lt"/>
              </a:defRPr>
            </a:lvl1pPr>
          </a:lstStyle>
          <a:p>
            <a:r>
              <a:rPr lang="en-US" dirty="0"/>
              <a:t>Click to add title</a:t>
            </a:r>
          </a:p>
        </p:txBody>
      </p:sp>
      <p:sp>
        <p:nvSpPr>
          <p:cNvPr id="10" name="Text Placeholder 8">
            <a:extLst>
              <a:ext uri="{FF2B5EF4-FFF2-40B4-BE49-F238E27FC236}">
                <a16:creationId xmlns:a16="http://schemas.microsoft.com/office/drawing/2014/main" id="{6F14D54C-54B5-CC50-7E64-122407456A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defRPr lang="en-US" sz="1800" b="0" dirty="0">
                <a:solidFill>
                  <a:srgbClr val="D0D0CE"/>
                </a:solidFill>
              </a:defRPr>
            </a:lvl1pPr>
          </a:lstStyle>
          <a:p>
            <a:pPr lvl="0"/>
            <a:r>
              <a:rPr lang="en-US" dirty="0"/>
              <a:t>Click to add subtitle</a:t>
            </a:r>
          </a:p>
        </p:txBody>
      </p:sp>
      <p:sp>
        <p:nvSpPr>
          <p:cNvPr id="2" name="Content Placeholder 3">
            <a:extLst>
              <a:ext uri="{FF2B5EF4-FFF2-40B4-BE49-F238E27FC236}">
                <a16:creationId xmlns:a16="http://schemas.microsoft.com/office/drawing/2014/main" id="{FF9D88F4-684F-232F-A6FD-C97BB72F6079}"/>
              </a:ext>
            </a:extLst>
          </p:cNvPr>
          <p:cNvSpPr>
            <a:spLocks noGrp="1"/>
          </p:cNvSpPr>
          <p:nvPr>
            <p:ph sz="quarter" idx="14"/>
          </p:nvPr>
        </p:nvSpPr>
        <p:spPr>
          <a:xfrm>
            <a:off x="432096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67A8F207-B0E1-89F9-A4CA-497F8277F47B}"/>
              </a:ext>
            </a:extLst>
          </p:cNvPr>
          <p:cNvSpPr>
            <a:spLocks noGrp="1"/>
          </p:cNvSpPr>
          <p:nvPr>
            <p:ph sz="quarter" idx="15"/>
          </p:nvPr>
        </p:nvSpPr>
        <p:spPr>
          <a:xfrm>
            <a:off x="819192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1842998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ubtitle, 4 columns - Black">
    <p:bg>
      <p:bgPr>
        <a:solidFill>
          <a:schemeClr val="tx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AF0D7E5-2029-3151-0D44-92D925760B08}"/>
              </a:ext>
            </a:extLst>
          </p:cNvPr>
          <p:cNvGraphicFramePr>
            <a:graphicFrameLocks noChangeAspect="1"/>
          </p:cNvGraphicFramePr>
          <p:nvPr userDrawn="1">
            <p:custDataLst>
              <p:tags r:id="rId1"/>
            </p:custDataLst>
            <p:extLst>
              <p:ext uri="{D42A27DB-BD31-4B8C-83A1-F6EECF244321}">
                <p14:modId xmlns:p14="http://schemas.microsoft.com/office/powerpoint/2010/main" val="12431203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AC6B5AE-2398-5F77-C242-BA82202FDB97}"/>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D86F00B9-162D-0F0A-AF00-68C6D5FF16DE}"/>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0" name="TextBox 9">
            <a:extLst>
              <a:ext uri="{FF2B5EF4-FFF2-40B4-BE49-F238E27FC236}">
                <a16:creationId xmlns:a16="http://schemas.microsoft.com/office/drawing/2014/main" id="{7ADEBAD5-40EB-51CE-ACE7-BD2DFF52BB5F}"/>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itle Placeholder 1">
            <a:extLst>
              <a:ext uri="{FF2B5EF4-FFF2-40B4-BE49-F238E27FC236}">
                <a16:creationId xmlns:a16="http://schemas.microsoft.com/office/drawing/2014/main" id="{286DEB7A-2D80-0936-9E40-8E28EEB0EB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5" name="Text Placeholder 8">
            <a:extLst>
              <a:ext uri="{FF2B5EF4-FFF2-40B4-BE49-F238E27FC236}">
                <a16:creationId xmlns:a16="http://schemas.microsoft.com/office/drawing/2014/main" id="{67F64B02-86CD-B81B-86B2-05391A92AC52}"/>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4" name="Content Placeholder 3">
            <a:extLst>
              <a:ext uri="{FF2B5EF4-FFF2-40B4-BE49-F238E27FC236}">
                <a16:creationId xmlns:a16="http://schemas.microsoft.com/office/drawing/2014/main" id="{FDA93F65-5BA3-6EB6-7B2E-F9CBCC70034E}"/>
              </a:ext>
            </a:extLst>
          </p:cNvPr>
          <p:cNvSpPr>
            <a:spLocks noGrp="1"/>
          </p:cNvSpPr>
          <p:nvPr>
            <p:ph sz="quarter" idx="14"/>
          </p:nvPr>
        </p:nvSpPr>
        <p:spPr>
          <a:xfrm>
            <a:off x="33202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Content Placeholder 3">
            <a:extLst>
              <a:ext uri="{FF2B5EF4-FFF2-40B4-BE49-F238E27FC236}">
                <a16:creationId xmlns:a16="http://schemas.microsoft.com/office/drawing/2014/main" id="{958D8DE9-3D0D-14A5-FA2F-9EA571DF390E}"/>
              </a:ext>
            </a:extLst>
          </p:cNvPr>
          <p:cNvSpPr>
            <a:spLocks noGrp="1"/>
          </p:cNvSpPr>
          <p:nvPr>
            <p:ph sz="quarter" idx="15"/>
          </p:nvPr>
        </p:nvSpPr>
        <p:spPr>
          <a:xfrm>
            <a:off x="61904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85C8ED02-8D71-E016-B28E-D2BB7012E4A2}"/>
              </a:ext>
            </a:extLst>
          </p:cNvPr>
          <p:cNvSpPr>
            <a:spLocks noGrp="1"/>
          </p:cNvSpPr>
          <p:nvPr>
            <p:ph sz="quarter" idx="16"/>
          </p:nvPr>
        </p:nvSpPr>
        <p:spPr>
          <a:xfrm>
            <a:off x="90606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89636612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eam profile - Black">
    <p:bg>
      <p:bgPr>
        <a:solidFill>
          <a:schemeClr val="tx1"/>
        </a:solidFill>
        <a:effectLst/>
      </p:bgPr>
    </p:bg>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3E4C1F1A-C2FD-0E2E-2497-1640B8CFB7F6}"/>
              </a:ext>
            </a:extLst>
          </p:cNvPr>
          <p:cNvGraphicFramePr>
            <a:graphicFrameLocks noChangeAspect="1"/>
          </p:cNvGraphicFramePr>
          <p:nvPr userDrawn="1">
            <p:custDataLst>
              <p:tags r:id="rId1"/>
            </p:custDataLst>
            <p:extLst>
              <p:ext uri="{D42A27DB-BD31-4B8C-83A1-F6EECF244321}">
                <p14:modId xmlns:p14="http://schemas.microsoft.com/office/powerpoint/2010/main" val="22239920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defRPr sz="120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46000" y="1880213"/>
            <a:ext cx="1476000" cy="1476000"/>
          </a:xfrm>
        </p:spPr>
        <p:txBody>
          <a:bodyPr>
            <a:normAutofit/>
          </a:bodyPr>
          <a:lstStyle>
            <a:lvl1pPr algn="ctr">
              <a:defRPr sz="120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defRPr sz="120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46000" y="4256213"/>
            <a:ext cx="1476000" cy="1476000"/>
          </a:xfrm>
        </p:spPr>
        <p:txBody>
          <a:bodyPr>
            <a:normAutofit/>
          </a:bodyPr>
          <a:lstStyle>
            <a:lvl1pPr algn="ctr">
              <a:defRPr sz="1200"/>
            </a:lvl1pPr>
          </a:lstStyle>
          <a:p>
            <a:r>
              <a:rPr lang="en-US"/>
              <a:t>Click icon to add picture</a:t>
            </a:r>
            <a:endParaRPr lang="en-GB" dirty="0"/>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2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6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2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46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CaseCode">
            <a:extLst>
              <a:ext uri="{FF2B5EF4-FFF2-40B4-BE49-F238E27FC236}">
                <a16:creationId xmlns:a16="http://schemas.microsoft.com/office/drawing/2014/main" id="{FDC8E98C-87C9-16F4-A3B7-C5661C38BF7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5" name="Copyright">
            <a:extLst>
              <a:ext uri="{FF2B5EF4-FFF2-40B4-BE49-F238E27FC236}">
                <a16:creationId xmlns:a16="http://schemas.microsoft.com/office/drawing/2014/main" id="{DA3BDEDC-034E-F458-1BCE-FF50B92ED6FA}"/>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8" name="TextBox 17">
            <a:extLst>
              <a:ext uri="{FF2B5EF4-FFF2-40B4-BE49-F238E27FC236}">
                <a16:creationId xmlns:a16="http://schemas.microsoft.com/office/drawing/2014/main" id="{3C4639CE-52C7-C346-7162-BAD5CAAE51C5}"/>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9" name="Text Placeholder 12">
            <a:extLst>
              <a:ext uri="{FF2B5EF4-FFF2-40B4-BE49-F238E27FC236}">
                <a16:creationId xmlns:a16="http://schemas.microsoft.com/office/drawing/2014/main" id="{98DB5DD3-41BE-3F94-9CAF-1C6AF307A274}"/>
              </a:ext>
            </a:extLst>
          </p:cNvPr>
          <p:cNvSpPr>
            <a:spLocks noGrp="1"/>
          </p:cNvSpPr>
          <p:nvPr>
            <p:ph type="body" sz="quarter" idx="36"/>
          </p:nvPr>
        </p:nvSpPr>
        <p:spPr>
          <a:xfrm>
            <a:off x="2106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21" name="Title Placeholder 1">
            <a:extLst>
              <a:ext uri="{FF2B5EF4-FFF2-40B4-BE49-F238E27FC236}">
                <a16:creationId xmlns:a16="http://schemas.microsoft.com/office/drawing/2014/main" id="{7685A54B-009E-7531-D093-9C1E6AA6E8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22" name="Text Placeholder 8">
            <a:extLst>
              <a:ext uri="{FF2B5EF4-FFF2-40B4-BE49-F238E27FC236}">
                <a16:creationId xmlns:a16="http://schemas.microsoft.com/office/drawing/2014/main" id="{1F09F11E-B446-F54E-C136-D44C717D2011}"/>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7532785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Qualifications 2 x 1 - Black">
    <p:bg>
      <p:bgPr>
        <a:solidFill>
          <a:schemeClr val="tx1"/>
        </a:solidFill>
        <a:effectLst/>
      </p:bgPr>
    </p:bg>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A7C7A401-E3C4-4448-BB60-24DC9B089C72}"/>
              </a:ext>
            </a:extLst>
          </p:cNvPr>
          <p:cNvGraphicFramePr>
            <a:graphicFrameLocks noChangeAspect="1"/>
          </p:cNvGraphicFramePr>
          <p:nvPr userDrawn="1">
            <p:custDataLst>
              <p:tags r:id="rId1"/>
            </p:custDataLst>
            <p:extLst>
              <p:ext uri="{D42A27DB-BD31-4B8C-83A1-F6EECF244321}">
                <p14:modId xmlns:p14="http://schemas.microsoft.com/office/powerpoint/2010/main" val="12102339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Picture Placeholder 11">
            <a:extLst>
              <a:ext uri="{FF2B5EF4-FFF2-40B4-BE49-F238E27FC236}">
                <a16:creationId xmlns:a16="http://schemas.microsoft.com/office/drawing/2014/main" id="{DFBE7610-ECB4-CA89-5B4C-9B0C6E8A5706}"/>
              </a:ext>
            </a:extLst>
          </p:cNvPr>
          <p:cNvSpPr>
            <a:spLocks noGrp="1"/>
          </p:cNvSpPr>
          <p:nvPr>
            <p:ph type="pic" sz="quarter" idx="28"/>
          </p:nvPr>
        </p:nvSpPr>
        <p:spPr>
          <a:xfrm>
            <a:off x="4482000" y="1883664"/>
            <a:ext cx="1476000" cy="1476000"/>
          </a:xfrm>
        </p:spPr>
        <p:txBody>
          <a:bodyPr>
            <a:normAutofit/>
          </a:bodyPr>
          <a:lstStyle>
            <a:lvl1pPr algn="ctr">
              <a:defRPr sz="1200"/>
            </a:lvl1pPr>
          </a:lstStyle>
          <a:p>
            <a:r>
              <a:rPr lang="en-US"/>
              <a:t>Click icon to add picture</a:t>
            </a:r>
            <a:endParaRPr lang="en-GB" dirty="0"/>
          </a:p>
        </p:txBody>
      </p:sp>
      <p:sp>
        <p:nvSpPr>
          <p:cNvPr id="18" name="Picture Placeholder 11">
            <a:extLst>
              <a:ext uri="{FF2B5EF4-FFF2-40B4-BE49-F238E27FC236}">
                <a16:creationId xmlns:a16="http://schemas.microsoft.com/office/drawing/2014/main" id="{6E7011BF-A32B-4689-4585-D2226C8A39D9}"/>
              </a:ext>
            </a:extLst>
          </p:cNvPr>
          <p:cNvSpPr>
            <a:spLocks noGrp="1"/>
          </p:cNvSpPr>
          <p:nvPr>
            <p:ph type="pic" sz="quarter" idx="29"/>
          </p:nvPr>
        </p:nvSpPr>
        <p:spPr>
          <a:xfrm>
            <a:off x="10278000" y="1883664"/>
            <a:ext cx="1476000" cy="1476000"/>
          </a:xfrm>
        </p:spPr>
        <p:txBody>
          <a:bodyPr>
            <a:normAutofit/>
          </a:bodyPr>
          <a:lstStyle>
            <a:lvl1pPr algn="ctr">
              <a:defRPr sz="1200"/>
            </a:lvl1pPr>
          </a:lstStyle>
          <a:p>
            <a:r>
              <a:rPr lang="en-US"/>
              <a:t>Click icon to add picture</a:t>
            </a:r>
            <a:endParaRPr lang="en-GB" dirty="0"/>
          </a:p>
        </p:txBody>
      </p:sp>
      <p:sp>
        <p:nvSpPr>
          <p:cNvPr id="2" name="CaseCode">
            <a:extLst>
              <a:ext uri="{FF2B5EF4-FFF2-40B4-BE49-F238E27FC236}">
                <a16:creationId xmlns:a16="http://schemas.microsoft.com/office/drawing/2014/main" id="{FB1AB0CC-E815-A64E-13C9-1E9087A3F714}"/>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49CC0FB1-FB29-62ED-E79E-91BD9EE9F124}"/>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C4D2FF46-F2E3-4C53-5DB7-61C38243D4F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Content Placeholder 3">
            <a:extLst>
              <a:ext uri="{FF2B5EF4-FFF2-40B4-BE49-F238E27FC236}">
                <a16:creationId xmlns:a16="http://schemas.microsoft.com/office/drawing/2014/main" id="{DBEB426A-016F-1B65-1168-FF2235F36C2A}"/>
              </a:ext>
            </a:extLst>
          </p:cNvPr>
          <p:cNvSpPr>
            <a:spLocks noGrp="1"/>
          </p:cNvSpPr>
          <p:nvPr>
            <p:ph sz="quarter" idx="10"/>
          </p:nvPr>
        </p:nvSpPr>
        <p:spPr>
          <a:xfrm>
            <a:off x="450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itle Placeholder 1">
            <a:extLst>
              <a:ext uri="{FF2B5EF4-FFF2-40B4-BE49-F238E27FC236}">
                <a16:creationId xmlns:a16="http://schemas.microsoft.com/office/drawing/2014/main" id="{843CBCEE-6AB3-6F31-A1DF-F3F88E17572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8D7B41BD-8ED5-299A-47F6-EACF78AFCB46}"/>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15" name="Rectangle 14">
            <a:extLst>
              <a:ext uri="{FF2B5EF4-FFF2-40B4-BE49-F238E27FC236}">
                <a16:creationId xmlns:a16="http://schemas.microsoft.com/office/drawing/2014/main" id="{16E79773-3B23-90E9-4D48-A5FDB54800E7}"/>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6B2B04A7-88BB-C053-00D5-6E084E746EAB}"/>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Content Placeholder 3">
            <a:extLst>
              <a:ext uri="{FF2B5EF4-FFF2-40B4-BE49-F238E27FC236}">
                <a16:creationId xmlns:a16="http://schemas.microsoft.com/office/drawing/2014/main" id="{27FAF8CA-26D6-3CCD-4D28-A109DD82A4FA}"/>
              </a:ext>
            </a:extLst>
          </p:cNvPr>
          <p:cNvSpPr>
            <a:spLocks noGrp="1"/>
          </p:cNvSpPr>
          <p:nvPr>
            <p:ph sz="quarter" idx="30"/>
          </p:nvPr>
        </p:nvSpPr>
        <p:spPr>
          <a:xfrm>
            <a:off x="6246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7345134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End slide -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94287"/>
            <a:ext cx="8528936" cy="2169796"/>
          </a:xfrm>
        </p:spPr>
        <p:txBody>
          <a:bodyPr anchor="b" anchorCtr="0">
            <a:noAutofit/>
          </a:bodyPr>
          <a:lstStyle>
            <a:lvl1pPr>
              <a:lnSpc>
                <a:spcPct val="100000"/>
              </a:lnSpc>
              <a:spcAft>
                <a:spcPts val="450"/>
              </a:spcAft>
              <a:defRPr sz="800" b="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600" b="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12076" y="6000361"/>
            <a:ext cx="2319501" cy="363722"/>
          </a:xfrm>
        </p:spPr>
        <p:txBody>
          <a:bodyPr anchor="b" anchorCtr="0">
            <a:noAutofit/>
          </a:bodyPr>
          <a:lstStyle>
            <a:lvl1pPr>
              <a:lnSpc>
                <a:spcPct val="100000"/>
              </a:lnSpc>
              <a:defRPr sz="600" b="0">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50000"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50" name="Group 49">
            <a:extLst>
              <a:ext uri="{FF2B5EF4-FFF2-40B4-BE49-F238E27FC236}">
                <a16:creationId xmlns:a16="http://schemas.microsoft.com/office/drawing/2014/main" id="{88F05BB3-C018-BA5C-F9C7-3C16D084D097}"/>
              </a:ext>
            </a:extLst>
          </p:cNvPr>
          <p:cNvGrpSpPr/>
          <p:nvPr userDrawn="1"/>
        </p:nvGrpSpPr>
        <p:grpSpPr>
          <a:xfrm>
            <a:off x="450000" y="341312"/>
            <a:ext cx="1819656" cy="347472"/>
            <a:chOff x="398463" y="404813"/>
            <a:chExt cx="1627187" cy="307976"/>
          </a:xfrm>
          <a:solidFill>
            <a:schemeClr val="bg1"/>
          </a:solidFill>
        </p:grpSpPr>
        <p:sp>
          <p:nvSpPr>
            <p:cNvPr id="51" name="Oval 5">
              <a:extLst>
                <a:ext uri="{FF2B5EF4-FFF2-40B4-BE49-F238E27FC236}">
                  <a16:creationId xmlns:a16="http://schemas.microsoft.com/office/drawing/2014/main" id="{D110F402-178F-F5E7-2721-4CC50CCE4C7A}"/>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2" name="Freeform 6">
              <a:extLst>
                <a:ext uri="{FF2B5EF4-FFF2-40B4-BE49-F238E27FC236}">
                  <a16:creationId xmlns:a16="http://schemas.microsoft.com/office/drawing/2014/main" id="{E8381278-8B8F-4A2B-0553-8BB7D769D22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3" name="Rectangle 7">
              <a:extLst>
                <a:ext uri="{FF2B5EF4-FFF2-40B4-BE49-F238E27FC236}">
                  <a16:creationId xmlns:a16="http://schemas.microsoft.com/office/drawing/2014/main" id="{CD01A11A-57C5-2282-1BDA-D5DD716DBD2D}"/>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4" name="Freeform 8">
              <a:extLst>
                <a:ext uri="{FF2B5EF4-FFF2-40B4-BE49-F238E27FC236}">
                  <a16:creationId xmlns:a16="http://schemas.microsoft.com/office/drawing/2014/main" id="{A5BD5D19-C24F-53D3-E071-4F586C08D1EC}"/>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5" name="Rectangle 9">
              <a:extLst>
                <a:ext uri="{FF2B5EF4-FFF2-40B4-BE49-F238E27FC236}">
                  <a16:creationId xmlns:a16="http://schemas.microsoft.com/office/drawing/2014/main" id="{A949C8BC-6E1F-9AF9-8DE7-DB1E34E46F24}"/>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6" name="Rectangle 10">
              <a:extLst>
                <a:ext uri="{FF2B5EF4-FFF2-40B4-BE49-F238E27FC236}">
                  <a16:creationId xmlns:a16="http://schemas.microsoft.com/office/drawing/2014/main" id="{B0417915-C9CE-A886-35D7-ACAFF12760B1}"/>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7" name="Freeform 11">
              <a:extLst>
                <a:ext uri="{FF2B5EF4-FFF2-40B4-BE49-F238E27FC236}">
                  <a16:creationId xmlns:a16="http://schemas.microsoft.com/office/drawing/2014/main" id="{BB6AE7AA-ACF3-FE3A-C102-841EA4F1ECAE}"/>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8" name="Freeform 12">
              <a:extLst>
                <a:ext uri="{FF2B5EF4-FFF2-40B4-BE49-F238E27FC236}">
                  <a16:creationId xmlns:a16="http://schemas.microsoft.com/office/drawing/2014/main" id="{AFCF6CF9-6881-6BD5-E554-8E21D1958C7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9" name="Freeform 13">
              <a:extLst>
                <a:ext uri="{FF2B5EF4-FFF2-40B4-BE49-F238E27FC236}">
                  <a16:creationId xmlns:a16="http://schemas.microsoft.com/office/drawing/2014/main" id="{B253E829-FC95-FA23-2AB6-F0808274016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60" name="Freeform 14">
              <a:extLst>
                <a:ext uri="{FF2B5EF4-FFF2-40B4-BE49-F238E27FC236}">
                  <a16:creationId xmlns:a16="http://schemas.microsoft.com/office/drawing/2014/main" id="{7F37B3CB-E9EF-9AB4-1364-949E60A5E38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tx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6284586"/>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Green">
    <p:bg bwMode="gray">
      <p:bgPr>
        <a:solidFill>
          <a:schemeClr val="accent3"/>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971579"/>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Teal">
    <p:bg bwMode="gray">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0B944744-9AF8-6F57-762F-A053E0C75A9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18261861-238E-430B-0948-A0CBE15D5638}"/>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37D898DC-2E31-6A58-EC79-6DD0ED09A0D8}"/>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9334884"/>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Blue">
    <p:bg bwMode="gray">
      <p:bgPr>
        <a:solidFill>
          <a:schemeClr val="accent6"/>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2" name="CaseCode">
            <a:extLst>
              <a:ext uri="{FF2B5EF4-FFF2-40B4-BE49-F238E27FC236}">
                <a16:creationId xmlns:a16="http://schemas.microsoft.com/office/drawing/2014/main" id="{93E04509-01E9-4BE4-AE15-9290E9B2F0D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38C37415-08C8-FC74-7EF5-541DF408E704}"/>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6656F94D-2DC7-60DE-BF1B-B69859E827D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5482005"/>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4022320"/>
      </p:ext>
    </p:extLst>
  </p:cSld>
  <p:clrMapOvr>
    <a:masterClrMapping/>
  </p:clrMapOvr>
  <p:transition>
    <p:fade/>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1"/>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18104341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0"/>
            </p:custDataLst>
            <p:extLst>
              <p:ext uri="{D42A27DB-BD31-4B8C-83A1-F6EECF244321}">
                <p14:modId xmlns:p14="http://schemas.microsoft.com/office/powerpoint/2010/main" val="2630452337"/>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name="think-cell Folie" r:id="rId34" imgW="270" imgH="270" progId="TCLayout.ActiveDocument.1">
                  <p:embed/>
                </p:oleObj>
              </mc:Choice>
              <mc:Fallback>
                <p:oleObj name="think-cell Folie" r:id="rId34" imgW="270" imgH="270" progId="TCLayout.ActiveDocument.1">
                  <p:embed/>
                  <p:pic>
                    <p:nvPicPr>
                      <p:cNvPr id="4" name="Object 3" hidden="1"/>
                      <p:cNvPicPr/>
                      <p:nvPr/>
                    </p:nvPicPr>
                    <p:blipFill>
                      <a:blip r:embed="rId35"/>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0000" y="345664"/>
            <a:ext cx="11304000" cy="340136"/>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custDataLst>
              <p:tags r:id="rId31"/>
            </p:custDataLst>
          </p:nvPr>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18" name="Copyright"/>
          <p:cNvSpPr txBox="1"/>
          <p:nvPr>
            <p:custDataLst>
              <p:tags r:id="rId32"/>
            </p:custDataLst>
          </p:nvPr>
        </p:nvSpPr>
        <p:spPr>
          <a:xfrm>
            <a:off x="450000" y="6514623"/>
            <a:ext cx="5355168" cy="12311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Deloitte 2025</a:t>
            </a:r>
          </a:p>
        </p:txBody>
      </p:sp>
      <p:sp>
        <p:nvSpPr>
          <p:cNvPr id="19" name="Text Placeholder 18"/>
          <p:cNvSpPr>
            <a:spLocks noGrp="1"/>
          </p:cNvSpPr>
          <p:nvPr>
            <p:ph type="body" idx="1"/>
          </p:nvPr>
        </p:nvSpPr>
        <p:spPr>
          <a:xfrm>
            <a:off x="450000" y="1714500"/>
            <a:ext cx="11304000" cy="4648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
        <p:nvSpPr>
          <p:cNvPr id="5" name="empower - DO NOT DELETE!!!" hidden="1">
            <a:extLst>
              <a:ext uri="{FF2B5EF4-FFF2-40B4-BE49-F238E27FC236}">
                <a16:creationId xmlns:a16="http://schemas.microsoft.com/office/drawing/2014/main" id="{C4AC0B6E-A546-AB44-0B36-84EB2521BEB2}"/>
              </a:ext>
            </a:extLst>
          </p:cNvPr>
          <p:cNvSpPr/>
          <p:nvPr userDrawn="1">
            <p:custDataLst>
              <p:tags r:id="rId33"/>
            </p:custDataLst>
          </p:nvPr>
        </p:nvSpPr>
        <p:spPr bwMode="gray">
          <a:xfrm>
            <a:off x="0" y="0"/>
            <a:ext cx="0" cy="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de-DE" sz="1600" b="1" dirty="0">
              <a:solidFill>
                <a:schemeClr val="bg1"/>
              </a:solidFill>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93" r:id="rId1"/>
    <p:sldLayoutId id="2147483947" r:id="rId2"/>
    <p:sldLayoutId id="2147483948" r:id="rId3"/>
    <p:sldLayoutId id="2147484019" r:id="rId4"/>
    <p:sldLayoutId id="2147483994" r:id="rId5"/>
    <p:sldLayoutId id="2147483996" r:id="rId6"/>
    <p:sldLayoutId id="2147483995" r:id="rId7"/>
    <p:sldLayoutId id="2147484017" r:id="rId8"/>
    <p:sldLayoutId id="2147483975" r:id="rId9"/>
    <p:sldLayoutId id="2147484001" r:id="rId10"/>
    <p:sldLayoutId id="2147484007" r:id="rId11"/>
    <p:sldLayoutId id="2147483953" r:id="rId12"/>
    <p:sldLayoutId id="2147483958" r:id="rId13"/>
    <p:sldLayoutId id="2147483959" r:id="rId14"/>
    <p:sldLayoutId id="2147483962" r:id="rId15"/>
    <p:sldLayoutId id="2147483967" r:id="rId16"/>
    <p:sldLayoutId id="2147483966" r:id="rId17"/>
    <p:sldLayoutId id="2147484006" r:id="rId18"/>
    <p:sldLayoutId id="2147484020"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3977" r:id="rId28"/>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70" orient="horz" pos="1071" userDrawn="1">
          <p15:clr>
            <a:srgbClr val="F26B43"/>
          </p15:clr>
        </p15:guide>
        <p15:guide id="71" orient="horz" pos="216" userDrawn="1">
          <p15:clr>
            <a:srgbClr val="F26B43"/>
          </p15:clr>
        </p15:guide>
        <p15:guide id="72" pos="3840" userDrawn="1">
          <p15:clr>
            <a:srgbClr val="F26B43"/>
          </p15:clr>
        </p15:guide>
        <p15:guide id="73" pos="3931" userDrawn="1">
          <p15:clr>
            <a:srgbClr val="F26B43"/>
          </p15:clr>
        </p15:guide>
        <p15:guide id="74" pos="279" userDrawn="1">
          <p15:clr>
            <a:srgbClr val="F26B43"/>
          </p15:clr>
        </p15:guide>
        <p15:guide id="76" pos="3749" userDrawn="1">
          <p15:clr>
            <a:srgbClr val="F26B43"/>
          </p15:clr>
        </p15:guide>
        <p15:guide id="84" pos="740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brandspace.deloitte.com/content/index/guid/resources_accessibility?parent=1616" TargetMode="Externa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23.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24.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5.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26.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27.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28.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tags" Target="../tags/tag29.xml"/><Relationship Id="rId5" Type="http://schemas.openxmlformats.org/officeDocument/2006/relationships/hyperlink" Target="http://www.deloitte.com/de" TargetMode="External"/><Relationship Id="rId4" Type="http://schemas.openxmlformats.org/officeDocument/2006/relationships/hyperlink" Target="http://www.deloitte.com/de/UeberUns" TargetMode="Externa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tags" Target="../tags/tag30.xml"/><Relationship Id="rId4" Type="http://schemas.openxmlformats.org/officeDocument/2006/relationships/hyperlink" Target="http://www.deloitte.com/d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E22672E0-7693-4B5C-8331-DE3495FB6BB0}"/>
              </a:ext>
            </a:extLst>
          </p:cNvPr>
          <p:cNvSpPr>
            <a:spLocks noGrp="1"/>
          </p:cNvSpPr>
          <p:nvPr>
            <p:ph type="body" sz="quarter" idx="10"/>
          </p:nvPr>
        </p:nvSpPr>
        <p:spPr/>
        <p:txBody>
          <a:bodyPr/>
          <a:lstStyle/>
          <a:p>
            <a:r>
              <a:rPr lang="en-US" dirty="0" err="1"/>
              <a:t>Technischer</a:t>
            </a:r>
            <a:r>
              <a:rPr lang="en-US" dirty="0"/>
              <a:t> Deep-Dive &amp; </a:t>
            </a:r>
            <a:r>
              <a:rPr lang="en-US" dirty="0" err="1"/>
              <a:t>Testkonzet</a:t>
            </a:r>
            <a:r>
              <a:rPr lang="en-US"/>
              <a:t>, XX.XX.XXXX  </a:t>
            </a:r>
            <a:endParaRPr lang="en-US" dirty="0"/>
          </a:p>
        </p:txBody>
      </p:sp>
      <p:pic>
        <p:nvPicPr>
          <p:cNvPr id="10" name="Picture Placeholder 9" descr="Green, cut-out dot with clock hands on top. Represents &quot;Cut out&quot; style of on brand circular motifs.">
            <a:extLst>
              <a:ext uri="{FF2B5EF4-FFF2-40B4-BE49-F238E27FC236}">
                <a16:creationId xmlns:a16="http://schemas.microsoft.com/office/drawing/2014/main" id="{9D5C5EF4-9CCA-4665-825B-F674776CB05F}"/>
              </a:ext>
            </a:extLst>
          </p:cNvPr>
          <p:cNvPicPr>
            <a:picLocks noGrp="1"/>
          </p:cNvPicPr>
          <p:nvPr>
            <p:ph type="pic" sz="quarter" idx="11"/>
          </p:nvPr>
        </p:nvPicPr>
        <p:blipFill rotWithShape="1">
          <a:blip r:embed="rId3"/>
          <a:srcRect t="57" b="57"/>
          <a:stretch/>
        </p:blipFill>
        <p:spPr/>
      </p:pic>
      <p:pic>
        <p:nvPicPr>
          <p:cNvPr id="8" name="Picture 7" descr="Deloitte Heritage Seal - MAKING AN IMPACT THAT MATTERS SINCE 1845">
            <a:extLst>
              <a:ext uri="{FF2B5EF4-FFF2-40B4-BE49-F238E27FC236}">
                <a16:creationId xmlns:a16="http://schemas.microsoft.com/office/drawing/2014/main" id="{359138ED-0968-4032-A810-5D84ED6F3BD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0694852" y="5703187"/>
            <a:ext cx="1198880" cy="1198880"/>
          </a:xfrm>
          <a:prstGeom prst="rect">
            <a:avLst/>
          </a:prstGeom>
        </p:spPr>
      </p:pic>
      <p:sp>
        <p:nvSpPr>
          <p:cNvPr id="7" name="Rectangle 6">
            <a:extLst>
              <a:ext uri="{FF2B5EF4-FFF2-40B4-BE49-F238E27FC236}">
                <a16:creationId xmlns:a16="http://schemas.microsoft.com/office/drawing/2014/main" id="{206F0109-28B9-4D30-80C3-0B3909D51B85}"/>
              </a:ext>
            </a:extLst>
          </p:cNvPr>
          <p:cNvSpPr>
            <a:spLocks noChangeArrowheads="1"/>
          </p:cNvSpPr>
          <p:nvPr/>
        </p:nvSpPr>
        <p:spPr bwMode="gray">
          <a:xfrm>
            <a:off x="9022081" y="704254"/>
            <a:ext cx="2712720" cy="3036729"/>
          </a:xfrm>
          <a:prstGeom prst="rect">
            <a:avLst/>
          </a:prstGeom>
          <a:solidFill>
            <a:srgbClr val="FFFFFF"/>
          </a:solidFill>
          <a:ln w="12700" algn="ctr">
            <a:solidFill>
              <a:srgbClr val="00A1DE"/>
            </a:solidFill>
            <a:miter lim="800000"/>
            <a:headEnd/>
            <a:tailEnd/>
          </a:ln>
          <a:effectLst/>
        </p:spPr>
        <p:txBody>
          <a:bodyPr wrap="square" lIns="91440" tIns="91440" rIns="91440" bIns="91440" anchor="ctr">
            <a:spAutoFit/>
          </a:bodyPr>
          <a:lstStyle>
            <a:defPPr>
              <a:defRPr lang="en-US"/>
            </a:defPPr>
            <a:lvl1pPr algn="ctr" rtl="0" fontAlgn="base">
              <a:spcBef>
                <a:spcPct val="20000"/>
              </a:spcBef>
              <a:spcAft>
                <a:spcPct val="0"/>
              </a:spcAft>
              <a:defRPr sz="1100" b="1" kern="1200">
                <a:solidFill>
                  <a:schemeClr val="tx1"/>
                </a:solidFill>
                <a:latin typeface="Arial" pitchFamily="34" charset="0"/>
                <a:ea typeface="+mn-ea"/>
                <a:cs typeface="Arial" pitchFamily="34" charset="0"/>
              </a:defRPr>
            </a:lvl1pPr>
            <a:lvl2pPr marL="457200" algn="ctr" rtl="0" fontAlgn="base">
              <a:spcBef>
                <a:spcPct val="20000"/>
              </a:spcBef>
              <a:spcAft>
                <a:spcPct val="0"/>
              </a:spcAft>
              <a:defRPr sz="1100" b="1" kern="1200">
                <a:solidFill>
                  <a:schemeClr val="tx1"/>
                </a:solidFill>
                <a:latin typeface="Arial" pitchFamily="34" charset="0"/>
                <a:ea typeface="+mn-ea"/>
                <a:cs typeface="Arial" pitchFamily="34" charset="0"/>
              </a:defRPr>
            </a:lvl2pPr>
            <a:lvl3pPr marL="914400" algn="ctr" rtl="0" fontAlgn="base">
              <a:spcBef>
                <a:spcPct val="20000"/>
              </a:spcBef>
              <a:spcAft>
                <a:spcPct val="0"/>
              </a:spcAft>
              <a:defRPr sz="1100" b="1" kern="1200">
                <a:solidFill>
                  <a:schemeClr val="tx1"/>
                </a:solidFill>
                <a:latin typeface="Arial" pitchFamily="34" charset="0"/>
                <a:ea typeface="+mn-ea"/>
                <a:cs typeface="Arial" pitchFamily="34" charset="0"/>
              </a:defRPr>
            </a:lvl3pPr>
            <a:lvl4pPr marL="1371600" algn="ctr" rtl="0" fontAlgn="base">
              <a:spcBef>
                <a:spcPct val="20000"/>
              </a:spcBef>
              <a:spcAft>
                <a:spcPct val="0"/>
              </a:spcAft>
              <a:defRPr sz="1100" b="1" kern="1200">
                <a:solidFill>
                  <a:schemeClr val="tx1"/>
                </a:solidFill>
                <a:latin typeface="Arial" pitchFamily="34" charset="0"/>
                <a:ea typeface="+mn-ea"/>
                <a:cs typeface="Arial" pitchFamily="34" charset="0"/>
              </a:defRPr>
            </a:lvl4pPr>
            <a:lvl5pPr marL="1828800" algn="ctr" rtl="0" fontAlgn="base">
              <a:spcBef>
                <a:spcPct val="20000"/>
              </a:spcBef>
              <a:spcAft>
                <a:spcPct val="0"/>
              </a:spcAft>
              <a:defRPr sz="1100" b="1" kern="1200">
                <a:solidFill>
                  <a:schemeClr val="tx1"/>
                </a:solidFill>
                <a:latin typeface="Arial" pitchFamily="34" charset="0"/>
                <a:ea typeface="+mn-ea"/>
                <a:cs typeface="Arial" pitchFamily="34" charset="0"/>
              </a:defRPr>
            </a:lvl5pPr>
            <a:lvl6pPr marL="2286000" algn="l" defTabSz="914400" rtl="0" eaLnBrk="1" latinLnBrk="0" hangingPunct="1">
              <a:defRPr sz="1100" b="1" kern="1200">
                <a:solidFill>
                  <a:schemeClr val="tx1"/>
                </a:solidFill>
                <a:latin typeface="Arial" pitchFamily="34" charset="0"/>
                <a:ea typeface="+mn-ea"/>
                <a:cs typeface="Arial" pitchFamily="34" charset="0"/>
              </a:defRPr>
            </a:lvl6pPr>
            <a:lvl7pPr marL="2743200" algn="l" defTabSz="914400" rtl="0" eaLnBrk="1" latinLnBrk="0" hangingPunct="1">
              <a:defRPr sz="1100" b="1" kern="1200">
                <a:solidFill>
                  <a:schemeClr val="tx1"/>
                </a:solidFill>
                <a:latin typeface="Arial" pitchFamily="34" charset="0"/>
                <a:ea typeface="+mn-ea"/>
                <a:cs typeface="Arial" pitchFamily="34" charset="0"/>
              </a:defRPr>
            </a:lvl7pPr>
            <a:lvl8pPr marL="3200400" algn="l" defTabSz="914400" rtl="0" eaLnBrk="1" latinLnBrk="0" hangingPunct="1">
              <a:defRPr sz="1100" b="1" kern="1200">
                <a:solidFill>
                  <a:schemeClr val="tx1"/>
                </a:solidFill>
                <a:latin typeface="Arial" pitchFamily="34" charset="0"/>
                <a:ea typeface="+mn-ea"/>
                <a:cs typeface="Arial" pitchFamily="34" charset="0"/>
              </a:defRPr>
            </a:lvl8pPr>
            <a:lvl9pPr marL="3657600" algn="l" defTabSz="914400" rtl="0" eaLnBrk="1" latinLnBrk="0" hangingPunct="1">
              <a:defRPr sz="1100" b="1" kern="1200">
                <a:solidFill>
                  <a:schemeClr val="tx1"/>
                </a:solidFill>
                <a:latin typeface="Arial" pitchFamily="34" charset="0"/>
                <a:ea typeface="+mn-ea"/>
                <a:cs typeface="Arial" pitchFamily="34" charset="0"/>
              </a:defRPr>
            </a:lvl9pPr>
          </a:lstStyle>
          <a:p>
            <a:pPr algn="l">
              <a:spcBef>
                <a:spcPts val="400"/>
              </a:spcBef>
              <a:spcAft>
                <a:spcPts val="400"/>
              </a:spcAft>
            </a:pPr>
            <a:r>
              <a:rPr lang="en-US" sz="800" b="0" dirty="0">
                <a:solidFill>
                  <a:schemeClr val="accent6"/>
                </a:solidFill>
                <a:latin typeface="+mn-lt"/>
                <a:cs typeface="Calibri Light" panose="020F0302020204030204" pitchFamily="34" charset="0"/>
              </a:rPr>
              <a:t>Replace the image in one of two ways.</a:t>
            </a:r>
          </a:p>
          <a:p>
            <a:pPr marL="228594" indent="-228594" algn="l">
              <a:spcBef>
                <a:spcPts val="400"/>
              </a:spcBef>
              <a:spcAft>
                <a:spcPts val="400"/>
              </a:spcAft>
              <a:buAutoNum type="arabicPeriod"/>
            </a:pPr>
            <a:r>
              <a:rPr lang="en-US" sz="800" b="0" dirty="0">
                <a:solidFill>
                  <a:schemeClr val="accent6"/>
                </a:solidFill>
                <a:latin typeface="+mn-lt"/>
                <a:cs typeface="Calibri Light" panose="020F0302020204030204" pitchFamily="34" charset="0"/>
              </a:rPr>
              <a:t>Delete existing image, click the picture icon to navigate to a new image and ‘click’ insert.</a:t>
            </a:r>
          </a:p>
          <a:p>
            <a:pPr marL="228594" indent="-228594" algn="l">
              <a:spcBef>
                <a:spcPts val="400"/>
              </a:spcBef>
              <a:spcAft>
                <a:spcPts val="400"/>
              </a:spcAft>
              <a:buAutoNum type="arabicPeriod"/>
            </a:pPr>
            <a:r>
              <a:rPr lang="en-US" sz="800" b="0" dirty="0">
                <a:solidFill>
                  <a:schemeClr val="accent6"/>
                </a:solidFill>
                <a:latin typeface="+mn-lt"/>
                <a:cs typeface="Calibri Light" panose="020F0302020204030204" pitchFamily="34" charset="0"/>
              </a:rPr>
              <a:t>Select the image, ‘right click’, and select Change Picture. Browse to a new image and ‘click’ Insert. </a:t>
            </a:r>
          </a:p>
          <a:p>
            <a:pPr algn="l">
              <a:spcBef>
                <a:spcPts val="400"/>
              </a:spcBef>
              <a:spcAft>
                <a:spcPts val="400"/>
              </a:spcAft>
            </a:pPr>
            <a:r>
              <a:rPr lang="en-US" sz="800" b="0" dirty="0">
                <a:solidFill>
                  <a:schemeClr val="accent6"/>
                </a:solidFill>
                <a:latin typeface="+mn-lt"/>
                <a:cs typeface="Calibri Light" panose="020F0302020204030204" pitchFamily="34" charset="0"/>
              </a:rPr>
              <a:t>If needed, resize or reposition images within the area by using the crop tool. Select the image, go to Picture Tools &gt; Format &gt; Crop tool. Hold down the shift key to ensure the image is not stretched or distorted and then use the anchor points to resize the image.</a:t>
            </a:r>
          </a:p>
          <a:p>
            <a:pPr algn="l">
              <a:spcBef>
                <a:spcPts val="400"/>
              </a:spcBef>
              <a:spcAft>
                <a:spcPts val="400"/>
              </a:spcAft>
            </a:pPr>
            <a:r>
              <a:rPr lang="en-US" sz="800" b="0" dirty="0">
                <a:solidFill>
                  <a:schemeClr val="accent6"/>
                </a:solidFill>
                <a:latin typeface="+mn-lt"/>
                <a:ea typeface="MS PGothic"/>
                <a:cs typeface="Calibri Light" panose="020F0302020204030204" pitchFamily="34" charset="0"/>
              </a:rPr>
              <a:t>Once the image has been inserted on this slide, </a:t>
            </a:r>
            <a:br>
              <a:rPr lang="en-US" sz="800" b="0" dirty="0">
                <a:solidFill>
                  <a:schemeClr val="accent6"/>
                </a:solidFill>
                <a:latin typeface="+mn-lt"/>
                <a:ea typeface="MS PGothic"/>
                <a:cs typeface="Calibri Light" panose="020F0302020204030204" pitchFamily="34" charset="0"/>
              </a:rPr>
            </a:br>
            <a:r>
              <a:rPr lang="en-US" sz="800" b="0" dirty="0">
                <a:solidFill>
                  <a:schemeClr val="accent6"/>
                </a:solidFill>
                <a:latin typeface="+mn-lt"/>
                <a:ea typeface="MS PGothic"/>
                <a:cs typeface="Calibri Light" panose="020F0302020204030204" pitchFamily="34" charset="0"/>
              </a:rPr>
              <a:t>make sure to right-click and choose “Send to back”.</a:t>
            </a:r>
          </a:p>
          <a:p>
            <a:pPr algn="l">
              <a:spcBef>
                <a:spcPts val="400"/>
              </a:spcBef>
              <a:spcAft>
                <a:spcPts val="400"/>
              </a:spcAft>
            </a:pPr>
            <a:r>
              <a:rPr lang="en-US" sz="800" b="0" dirty="0">
                <a:solidFill>
                  <a:schemeClr val="accent6"/>
                </a:solidFill>
                <a:latin typeface="+mn-lt"/>
                <a:cs typeface="Calibri Light" panose="020F0302020204030204" pitchFamily="34" charset="0"/>
              </a:rPr>
              <a:t>Deloitte’s identity system and corresponding templates have been created in alignment with Web Content Accessibility Guidelines version 2.1, AA compliance level.  Based on how and where the templates may be used, each individual user is responsible for meeting local accessibility standards. Visit the </a:t>
            </a:r>
            <a:r>
              <a:rPr lang="en-US" sz="800" b="0" dirty="0">
                <a:solidFill>
                  <a:schemeClr val="accent6"/>
                </a:solidFill>
                <a:latin typeface="+mn-lt"/>
                <a:cs typeface="Calibri Light" panose="020F0302020204030204" pitchFamily="34" charset="0"/>
                <a:hlinkClick r:id="rId5"/>
              </a:rPr>
              <a:t>accessibility page</a:t>
            </a:r>
            <a:r>
              <a:rPr lang="en-US" sz="800" b="0" dirty="0">
                <a:solidFill>
                  <a:schemeClr val="accent6"/>
                </a:solidFill>
                <a:latin typeface="+mn-lt"/>
                <a:cs typeface="Calibri Light" panose="020F0302020204030204" pitchFamily="34" charset="0"/>
              </a:rPr>
              <a:t> on Brand Space for more information or consult with your local legal or risk teams.</a:t>
            </a:r>
          </a:p>
        </p:txBody>
      </p:sp>
      <p:sp>
        <p:nvSpPr>
          <p:cNvPr id="13" name="Title 12">
            <a:extLst>
              <a:ext uri="{FF2B5EF4-FFF2-40B4-BE49-F238E27FC236}">
                <a16:creationId xmlns:a16="http://schemas.microsoft.com/office/drawing/2014/main" id="{DE5B9CEA-5E73-4E22-8C75-E8D43059FFC7}"/>
              </a:ext>
            </a:extLst>
          </p:cNvPr>
          <p:cNvSpPr>
            <a:spLocks noGrp="1"/>
          </p:cNvSpPr>
          <p:nvPr>
            <p:ph type="ctrTitle"/>
          </p:nvPr>
        </p:nvSpPr>
        <p:spPr>
          <a:xfrm>
            <a:off x="457201" y="5186209"/>
            <a:ext cx="7129304" cy="895983"/>
          </a:xfrm>
        </p:spPr>
        <p:txBody>
          <a:bodyPr/>
          <a:lstStyle/>
          <a:p>
            <a:r>
              <a:rPr lang="en-US" dirty="0"/>
              <a:t>Merz Pharma | DefTax Implementierung </a:t>
            </a:r>
          </a:p>
        </p:txBody>
      </p:sp>
    </p:spTree>
    <p:extLst>
      <p:ext uri="{BB962C8B-B14F-4D97-AF65-F5344CB8AC3E}">
        <p14:creationId xmlns:p14="http://schemas.microsoft.com/office/powerpoint/2010/main" val="86195729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76407937-E0F3-9350-BE3A-053AA3D91755}"/>
              </a:ext>
            </a:extLst>
          </p:cNvPr>
          <p:cNvSpPr>
            <a:spLocks noGrp="1"/>
          </p:cNvSpPr>
          <p:nvPr>
            <p:ph type="body" sz="quarter" idx="13"/>
          </p:nvPr>
        </p:nvSpPr>
        <p:spPr/>
        <p:txBody>
          <a:bodyPr/>
          <a:lstStyle/>
          <a:p>
            <a:r>
              <a:rPr lang="de-DE" dirty="0"/>
              <a:t>Unsere Themen für heute</a:t>
            </a:r>
          </a:p>
        </p:txBody>
      </p:sp>
      <p:sp>
        <p:nvSpPr>
          <p:cNvPr id="3" name="Titel 2">
            <a:extLst>
              <a:ext uri="{FF2B5EF4-FFF2-40B4-BE49-F238E27FC236}">
                <a16:creationId xmlns:a16="http://schemas.microsoft.com/office/drawing/2014/main" id="{A7369BB4-EFFA-B6DA-4582-8593C40C413B}"/>
              </a:ext>
            </a:extLst>
          </p:cNvPr>
          <p:cNvSpPr>
            <a:spLocks noGrp="1"/>
          </p:cNvSpPr>
          <p:nvPr>
            <p:ph type="title"/>
          </p:nvPr>
        </p:nvSpPr>
        <p:spPr/>
        <p:txBody>
          <a:bodyPr/>
          <a:lstStyle/>
          <a:p>
            <a:r>
              <a:rPr lang="de-DE" dirty="0"/>
              <a:t>Agenda</a:t>
            </a:r>
          </a:p>
        </p:txBody>
      </p:sp>
      <p:sp>
        <p:nvSpPr>
          <p:cNvPr id="2" name="Inhaltsplatzhalter 5">
            <a:extLst>
              <a:ext uri="{FF2B5EF4-FFF2-40B4-BE49-F238E27FC236}">
                <a16:creationId xmlns:a16="http://schemas.microsoft.com/office/drawing/2014/main" id="{12E8E7E5-B804-E3F8-4F23-B88C9BB211A2}"/>
              </a:ext>
            </a:extLst>
          </p:cNvPr>
          <p:cNvSpPr txBox="1">
            <a:spLocks/>
          </p:cNvSpPr>
          <p:nvPr/>
        </p:nvSpPr>
        <p:spPr>
          <a:xfrm>
            <a:off x="450000" y="1714499"/>
            <a:ext cx="11304000" cy="4644000"/>
          </a:xfrm>
          <a:prstGeom prst="rect">
            <a:avLst/>
          </a:prstGeom>
        </p:spPr>
        <p:txBody>
          <a:bodyPr/>
          <a:lstStyle>
            <a:defPPr>
              <a:defRPr lang="en-US"/>
            </a:defPPr>
            <a:lvl1pPr marL="228600" indent="-228600" defTabSz="685800">
              <a:lnSpc>
                <a:spcPts val="1350"/>
              </a:lnSpc>
              <a:spcBef>
                <a:spcPts val="200"/>
              </a:spcBef>
              <a:spcAft>
                <a:spcPts val="200"/>
              </a:spcAft>
              <a:buSzPct val="100000"/>
              <a:buFontTx/>
              <a:buAutoNum type="arabicPeriod"/>
              <a:defRPr sz="1600" b="1">
                <a:latin typeface="+mj-lt"/>
                <a:cs typeface="Calibri Light" panose="020F0302020204030204" pitchFamily="34" charset="0"/>
              </a:defRPr>
            </a:lvl1pPr>
            <a:lvl2pPr marL="179388" indent="-179388" defTabSz="685800">
              <a:lnSpc>
                <a:spcPct val="100000"/>
              </a:lnSpc>
              <a:spcBef>
                <a:spcPts val="200"/>
              </a:spcBef>
              <a:spcAft>
                <a:spcPts val="200"/>
              </a:spcAft>
              <a:buClrTx/>
              <a:buSzPct val="100000"/>
              <a:buFont typeface="Arial" panose="020B0604020202020204" pitchFamily="34" charset="0"/>
              <a:buChar char="•"/>
              <a:defRPr sz="1200" b="0">
                <a:latin typeface="+mj-lt"/>
                <a:cs typeface="Calibri Light" panose="020F0302020204030204" pitchFamily="34" charset="0"/>
              </a:defRPr>
            </a:lvl2pPr>
            <a:lvl3pPr marL="360363" indent="-180975" defTabSz="685800">
              <a:lnSpc>
                <a:spcPct val="100000"/>
              </a:lnSpc>
              <a:spcBef>
                <a:spcPts val="200"/>
              </a:spcBef>
              <a:spcAft>
                <a:spcPts val="200"/>
              </a:spcAft>
              <a:buClrTx/>
              <a:buSzPct val="100000"/>
              <a:buFont typeface="Arial" panose="020B0604020202020204" pitchFamily="34" charset="0"/>
              <a:buChar char="−"/>
              <a:defRPr sz="1200" b="0">
                <a:cs typeface="Calibri Light" panose="020F0302020204030204" pitchFamily="34" charset="0"/>
              </a:defRPr>
            </a:lvl3pPr>
            <a:lvl4pPr marL="538163" indent="-180000" defTabSz="685800">
              <a:lnSpc>
                <a:spcPct val="100000"/>
              </a:lnSpc>
              <a:spcBef>
                <a:spcPts val="200"/>
              </a:spcBef>
              <a:spcAft>
                <a:spcPts val="200"/>
              </a:spcAft>
              <a:buClrTx/>
              <a:buSzPct val="100000"/>
              <a:buFont typeface="Arial" panose="020B0604020202020204" pitchFamily="34" charset="0"/>
              <a:buChar char="◦"/>
              <a:defRPr sz="1200" b="0" baseline="0">
                <a:cs typeface="Calibri Light" panose="020F0302020204030204" pitchFamily="34" charset="0"/>
              </a:defRPr>
            </a:lvl4pPr>
            <a:lvl5pPr marL="720000" indent="-179388" defTabSz="598885">
              <a:lnSpc>
                <a:spcPct val="100000"/>
              </a:lnSpc>
              <a:spcBef>
                <a:spcPts val="200"/>
              </a:spcBef>
              <a:spcAft>
                <a:spcPts val="200"/>
              </a:spcAft>
              <a:buClrTx/>
              <a:buSzPct val="100000"/>
              <a:buFont typeface="Arial" panose="020B0604020202020204" pitchFamily="34" charset="0"/>
              <a:buChar char="−"/>
              <a:tabLst/>
              <a:defRPr sz="1200" b="0" baseline="0">
                <a:cs typeface="Calibri Light" panose="020F0302020204030204" pitchFamily="34" charset="0"/>
              </a:defRPr>
            </a:lvl5pPr>
            <a:lvl6pPr marL="399600" indent="-132300" defTabSz="685800">
              <a:spcBef>
                <a:spcPts val="0"/>
              </a:spcBef>
              <a:spcAft>
                <a:spcPts val="750"/>
              </a:spcAft>
              <a:buFont typeface="Verdana" panose="020B0604030504040204" pitchFamily="34" charset="0"/>
              <a:buChar char="−"/>
              <a:defRPr sz="900" baseline="0"/>
            </a:lvl6pPr>
            <a:lvl7pPr marL="399600" indent="-132300" defTabSz="685800">
              <a:spcBef>
                <a:spcPts val="0"/>
              </a:spcBef>
              <a:spcAft>
                <a:spcPts val="750"/>
              </a:spcAft>
              <a:buFont typeface="Verdana" panose="020B0604030504040204" pitchFamily="34" charset="0"/>
              <a:buChar char="−"/>
              <a:defRPr sz="900"/>
            </a:lvl7pPr>
            <a:lvl8pPr marL="399600" indent="-132300" defTabSz="685800">
              <a:spcBef>
                <a:spcPts val="0"/>
              </a:spcBef>
              <a:spcAft>
                <a:spcPts val="750"/>
              </a:spcAft>
              <a:buFont typeface="Verdana" panose="020B0604030504040204" pitchFamily="34" charset="0"/>
              <a:buChar char="−"/>
              <a:defRPr sz="900" baseline="0"/>
            </a:lvl8pPr>
            <a:lvl9pPr marL="399600" indent="-132300" defTabSz="685800">
              <a:spcBef>
                <a:spcPts val="0"/>
              </a:spcBef>
              <a:spcAft>
                <a:spcPts val="750"/>
              </a:spcAft>
              <a:buFont typeface="Verdana" panose="020B0604030504040204" pitchFamily="34" charset="0"/>
              <a:buChar char="−"/>
              <a:defRPr sz="900" baseline="0"/>
            </a:lvl9pPr>
          </a:lstStyle>
          <a:p>
            <a:r>
              <a:rPr lang="de-DE" dirty="0"/>
              <a:t>Begrüßung &amp; Zielsetzung (0:00 - 0:15 Uhr)</a:t>
            </a:r>
          </a:p>
          <a:p>
            <a:r>
              <a:rPr lang="de-DE" dirty="0"/>
              <a:t>Detaillierte technische Architektur (0:15 - 1:00 Uhr)</a:t>
            </a:r>
          </a:p>
          <a:p>
            <a:r>
              <a:rPr lang="de-DE" dirty="0"/>
              <a:t>Teststrategie &amp; Qualitätskontrolle (1:00 - 1:45 Uhr)</a:t>
            </a:r>
          </a:p>
          <a:p>
            <a:r>
              <a:rPr lang="de-DE" dirty="0"/>
              <a:t>Pause (1:45 - 2:00 Uhr)</a:t>
            </a:r>
          </a:p>
          <a:p>
            <a:r>
              <a:rPr lang="de-DE" dirty="0"/>
              <a:t>Vorbereitung auf die Implementierung &amp; nächste Schritte (2:00 - 2:30 Uhr)</a:t>
            </a:r>
          </a:p>
          <a:p>
            <a:r>
              <a:rPr lang="de-DE" dirty="0"/>
              <a:t>Abschluss &amp; Diskussion (2:30 - 3:00 Uhr)</a:t>
            </a:r>
          </a:p>
        </p:txBody>
      </p:sp>
    </p:spTree>
    <p:extLst>
      <p:ext uri="{BB962C8B-B14F-4D97-AF65-F5344CB8AC3E}">
        <p14:creationId xmlns:p14="http://schemas.microsoft.com/office/powerpoint/2010/main" val="316135893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46A8EF7-8457-4A86-D095-02E7DBC0B7E7}"/>
              </a:ext>
            </a:extLst>
          </p:cNvPr>
          <p:cNvSpPr>
            <a:spLocks noGrp="1"/>
          </p:cNvSpPr>
          <p:nvPr>
            <p:ph type="body" sz="quarter" idx="13"/>
          </p:nvPr>
        </p:nvSpPr>
        <p:spPr/>
        <p:txBody>
          <a:bodyPr/>
          <a:lstStyle/>
          <a:p>
            <a:r>
              <a:rPr lang="de-DE" dirty="0"/>
              <a:t>Überblick über den aktuellen Stand und Zielsetzung des Workshops</a:t>
            </a:r>
          </a:p>
        </p:txBody>
      </p:sp>
      <p:sp>
        <p:nvSpPr>
          <p:cNvPr id="2" name="Titel 1">
            <a:extLst>
              <a:ext uri="{FF2B5EF4-FFF2-40B4-BE49-F238E27FC236}">
                <a16:creationId xmlns:a16="http://schemas.microsoft.com/office/drawing/2014/main" id="{10FDB093-AC1A-B7E7-43E9-FA226DC99636}"/>
              </a:ext>
            </a:extLst>
          </p:cNvPr>
          <p:cNvSpPr>
            <a:spLocks noGrp="1"/>
          </p:cNvSpPr>
          <p:nvPr>
            <p:ph type="title"/>
          </p:nvPr>
        </p:nvSpPr>
        <p:spPr/>
        <p:txBody>
          <a:bodyPr vert="horz" lIns="0" tIns="0" rIns="0" bIns="0" rtlCol="0" anchor="t" anchorCtr="0">
            <a:noAutofit/>
          </a:bodyPr>
          <a:lstStyle/>
          <a:p>
            <a:r>
              <a:rPr lang="de-DE" dirty="0"/>
              <a:t>1. Begrüßung &amp; Zielsetzung (0:00 - 0:15 Uhr)</a:t>
            </a:r>
            <a:br>
              <a:rPr lang="de-DE" dirty="0"/>
            </a:br>
            <a:endParaRPr lang="de-DE" dirty="0"/>
          </a:p>
        </p:txBody>
      </p:sp>
      <p:sp>
        <p:nvSpPr>
          <p:cNvPr id="6" name="Inhaltsplatzhalter 5">
            <a:extLst>
              <a:ext uri="{FF2B5EF4-FFF2-40B4-BE49-F238E27FC236}">
                <a16:creationId xmlns:a16="http://schemas.microsoft.com/office/drawing/2014/main" id="{BD8C2433-770A-D7E3-D2AA-99D291726066}"/>
              </a:ext>
            </a:extLst>
          </p:cNvPr>
          <p:cNvSpPr>
            <a:spLocks noGrp="1"/>
          </p:cNvSpPr>
          <p:nvPr>
            <p:ph idx="1"/>
          </p:nvPr>
        </p:nvSpPr>
        <p:spPr/>
        <p:txBody>
          <a:bodyPr/>
          <a:lstStyle/>
          <a:p>
            <a:r>
              <a:rPr lang="de-DE" b="1" dirty="0"/>
              <a:t>Willkommen zum Workshop: Technischer Deep-Dive &amp; Testkonzept</a:t>
            </a:r>
          </a:p>
          <a:p>
            <a:r>
              <a:rPr lang="de-DE" dirty="0"/>
              <a:t>📅 </a:t>
            </a:r>
            <a:r>
              <a:rPr lang="de-DE" b="1" dirty="0"/>
              <a:t>Datum:</a:t>
            </a:r>
            <a:r>
              <a:rPr lang="de-DE" dirty="0"/>
              <a:t> [Einfügen]</a:t>
            </a:r>
            <a:br>
              <a:rPr lang="de-DE" dirty="0"/>
            </a:br>
            <a:r>
              <a:rPr lang="de-DE" dirty="0"/>
              <a:t>📍 </a:t>
            </a:r>
            <a:r>
              <a:rPr lang="de-DE" b="1" dirty="0"/>
              <a:t>Ort:</a:t>
            </a:r>
            <a:r>
              <a:rPr lang="de-DE" dirty="0"/>
              <a:t> [Einfügen]</a:t>
            </a:r>
          </a:p>
          <a:p>
            <a:r>
              <a:rPr lang="de-DE" b="1" dirty="0"/>
              <a:t>Ziel des Workshops:</a:t>
            </a:r>
          </a:p>
          <a:p>
            <a:r>
              <a:rPr lang="de-DE" dirty="0"/>
              <a:t>✅ Vertiefung der technischen Architektur &amp; Datenflüsse</a:t>
            </a:r>
            <a:br>
              <a:rPr lang="de-DE" dirty="0"/>
            </a:br>
            <a:r>
              <a:rPr lang="de-DE" dirty="0"/>
              <a:t>✅ Entwicklung eines strukturierten Testkonzepts</a:t>
            </a:r>
            <a:br>
              <a:rPr lang="de-DE" dirty="0"/>
            </a:br>
            <a:r>
              <a:rPr lang="de-DE" dirty="0"/>
              <a:t>✅ Planung der nächsten Schritte für die Implementierung</a:t>
            </a:r>
          </a:p>
          <a:p>
            <a:r>
              <a:rPr lang="de-DE" b="1" dirty="0"/>
              <a:t>Agenda:</a:t>
            </a:r>
          </a:p>
          <a:p>
            <a:r>
              <a:rPr lang="de-DE" dirty="0"/>
              <a:t>🔹 Begrüßung &amp; Zielsetzung</a:t>
            </a:r>
            <a:br>
              <a:rPr lang="de-DE" dirty="0"/>
            </a:br>
            <a:r>
              <a:rPr lang="de-DE" dirty="0"/>
              <a:t>🔹 Detaillierte technische Architektur</a:t>
            </a:r>
            <a:br>
              <a:rPr lang="de-DE" dirty="0"/>
            </a:br>
            <a:r>
              <a:rPr lang="de-DE" dirty="0"/>
              <a:t>🔹 Teststrategie &amp; Qualitätskontrolle</a:t>
            </a:r>
            <a:br>
              <a:rPr lang="de-DE" dirty="0"/>
            </a:br>
            <a:r>
              <a:rPr lang="de-DE" dirty="0"/>
              <a:t>🔹 Vorbereitung auf die Implementierung</a:t>
            </a:r>
            <a:br>
              <a:rPr lang="de-DE" dirty="0"/>
            </a:br>
            <a:r>
              <a:rPr lang="de-DE" dirty="0"/>
              <a:t>🔹 Abschluss &amp; Diskussion</a:t>
            </a:r>
          </a:p>
          <a:p>
            <a:r>
              <a:rPr lang="de-DE" dirty="0"/>
              <a:t>🔍 </a:t>
            </a:r>
            <a:r>
              <a:rPr lang="de-DE" b="1" dirty="0"/>
              <a:t>Frage an die Teilnehmer:</a:t>
            </a:r>
            <a:r>
              <a:rPr lang="de-DE" dirty="0"/>
              <a:t> Gibt es offene Fragen aus dem letzten Workshop, die heute adressiert werden sollten?</a:t>
            </a:r>
          </a:p>
        </p:txBody>
      </p:sp>
    </p:spTree>
    <p:extLst>
      <p:ext uri="{BB962C8B-B14F-4D97-AF65-F5344CB8AC3E}">
        <p14:creationId xmlns:p14="http://schemas.microsoft.com/office/powerpoint/2010/main" val="231064376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41FE9D-A8EC-53E5-9191-A524C5C5BC53}"/>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C158EF8-7A15-87D6-53B1-3233136CE892}"/>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041B7CE-44DF-296C-7EC2-E0431BC9DD1F}"/>
              </a:ext>
            </a:extLst>
          </p:cNvPr>
          <p:cNvSpPr>
            <a:spLocks noGrp="1"/>
          </p:cNvSpPr>
          <p:nvPr>
            <p:ph type="body" sz="quarter" idx="13"/>
          </p:nvPr>
        </p:nvSpPr>
        <p:spPr/>
        <p:txBody>
          <a:bodyPr/>
          <a:lstStyle/>
          <a:p>
            <a:r>
              <a:rPr lang="de-DE" dirty="0"/>
              <a:t>Klärung technischer Details zur DefTax-Implementierung</a:t>
            </a:r>
          </a:p>
        </p:txBody>
      </p:sp>
      <p:sp>
        <p:nvSpPr>
          <p:cNvPr id="2" name="Titel 1">
            <a:extLst>
              <a:ext uri="{FF2B5EF4-FFF2-40B4-BE49-F238E27FC236}">
                <a16:creationId xmlns:a16="http://schemas.microsoft.com/office/drawing/2014/main" id="{5F0948D8-B5AC-B961-6AAF-1A4B8C04FB29}"/>
              </a:ext>
            </a:extLst>
          </p:cNvPr>
          <p:cNvSpPr>
            <a:spLocks noGrp="1"/>
          </p:cNvSpPr>
          <p:nvPr>
            <p:ph type="title"/>
          </p:nvPr>
        </p:nvSpPr>
        <p:spPr/>
        <p:txBody>
          <a:bodyPr vert="horz" lIns="0" tIns="0" rIns="0" bIns="0" rtlCol="0" anchor="t" anchorCtr="0">
            <a:noAutofit/>
          </a:bodyPr>
          <a:lstStyle/>
          <a:p>
            <a:r>
              <a:rPr lang="de-DE" dirty="0"/>
              <a:t>2. Detaillierte technische Architektur (0:15 - 1:00 Uhr)</a:t>
            </a:r>
          </a:p>
        </p:txBody>
      </p:sp>
      <p:sp>
        <p:nvSpPr>
          <p:cNvPr id="6" name="Inhaltsplatzhalter 5">
            <a:extLst>
              <a:ext uri="{FF2B5EF4-FFF2-40B4-BE49-F238E27FC236}">
                <a16:creationId xmlns:a16="http://schemas.microsoft.com/office/drawing/2014/main" id="{7B2E2855-CA4F-4A86-D902-D69F5D141874}"/>
              </a:ext>
            </a:extLst>
          </p:cNvPr>
          <p:cNvSpPr>
            <a:spLocks noGrp="1"/>
          </p:cNvSpPr>
          <p:nvPr>
            <p:ph idx="1"/>
          </p:nvPr>
        </p:nvSpPr>
        <p:spPr/>
        <p:txBody>
          <a:bodyPr/>
          <a:lstStyle/>
          <a:p>
            <a:r>
              <a:rPr lang="de-DE" b="1" dirty="0"/>
              <a:t>Technische Kernpunkte der DefTax-Implementierung</a:t>
            </a:r>
          </a:p>
          <a:p>
            <a:r>
              <a:rPr lang="de-DE" dirty="0"/>
              <a:t>✅ </a:t>
            </a:r>
            <a:r>
              <a:rPr lang="de-DE" b="1" dirty="0"/>
              <a:t>Datenmodell &amp; Struktur</a:t>
            </a:r>
            <a:endParaRPr lang="de-DE" dirty="0"/>
          </a:p>
          <a:p>
            <a:pPr>
              <a:buFont typeface="Arial" panose="020B0604020202020204" pitchFamily="34" charset="0"/>
              <a:buChar char="•"/>
            </a:pPr>
            <a:r>
              <a:rPr lang="de-DE" dirty="0"/>
              <a:t>Definition der relevanten Datenfelder für </a:t>
            </a:r>
            <a:r>
              <a:rPr lang="de-DE" b="1" dirty="0" err="1"/>
              <a:t>CbCR</a:t>
            </a:r>
            <a:r>
              <a:rPr lang="de-DE" b="1" dirty="0"/>
              <a:t>, Pillar 2 &amp; E-Bilanz</a:t>
            </a:r>
            <a:endParaRPr lang="de-DE" dirty="0"/>
          </a:p>
          <a:p>
            <a:pPr>
              <a:buFont typeface="Arial" panose="020B0604020202020204" pitchFamily="34" charset="0"/>
              <a:buChar char="•"/>
            </a:pPr>
            <a:r>
              <a:rPr lang="de-DE" dirty="0"/>
              <a:t>Mapping der Steuer- und Finanzdaten aus </a:t>
            </a:r>
            <a:r>
              <a:rPr lang="de-DE" b="1" dirty="0"/>
              <a:t>SAP FI/S/4HANA</a:t>
            </a:r>
            <a:endParaRPr lang="de-DE" dirty="0"/>
          </a:p>
          <a:p>
            <a:r>
              <a:rPr lang="de-DE" dirty="0"/>
              <a:t>✅ </a:t>
            </a:r>
            <a:r>
              <a:rPr lang="de-DE" b="1" dirty="0"/>
              <a:t>Schnittstellen &amp; Integrationen</a:t>
            </a:r>
            <a:endParaRPr lang="de-DE" dirty="0"/>
          </a:p>
          <a:p>
            <a:pPr>
              <a:buFont typeface="Arial" panose="020B0604020202020204" pitchFamily="34" charset="0"/>
              <a:buChar char="•"/>
            </a:pPr>
            <a:r>
              <a:rPr lang="de-DE" dirty="0"/>
              <a:t>Datenextraktion aus </a:t>
            </a:r>
            <a:r>
              <a:rPr lang="de-DE" b="1" dirty="0"/>
              <a:t>ERP- und Konsolidierungssystemen</a:t>
            </a:r>
            <a:endParaRPr lang="de-DE" dirty="0"/>
          </a:p>
          <a:p>
            <a:pPr>
              <a:buFont typeface="Arial" panose="020B0604020202020204" pitchFamily="34" charset="0"/>
              <a:buChar char="•"/>
            </a:pPr>
            <a:r>
              <a:rPr lang="de-DE" dirty="0"/>
              <a:t>Automatisierter </a:t>
            </a:r>
            <a:r>
              <a:rPr lang="de-DE" b="1" dirty="0"/>
              <a:t>Datenimport &amp; Validierungsmechanismen</a:t>
            </a:r>
            <a:endParaRPr lang="de-DE" dirty="0"/>
          </a:p>
          <a:p>
            <a:pPr>
              <a:buFont typeface="Arial" panose="020B0604020202020204" pitchFamily="34" charset="0"/>
              <a:buChar char="•"/>
            </a:pPr>
            <a:r>
              <a:rPr lang="de-DE" dirty="0"/>
              <a:t>Verarbeitung von Steuerberichten mit </a:t>
            </a:r>
            <a:r>
              <a:rPr lang="de-DE" b="1" dirty="0"/>
              <a:t>XBRL &amp; regulatorischen Formaten</a:t>
            </a:r>
            <a:endParaRPr lang="de-DE" dirty="0"/>
          </a:p>
          <a:p>
            <a:r>
              <a:rPr lang="de-DE" dirty="0"/>
              <a:t>✅ </a:t>
            </a:r>
            <a:r>
              <a:rPr lang="de-DE" b="1" dirty="0"/>
              <a:t>Sicherheits- &amp; Berechtigungskonzept</a:t>
            </a:r>
            <a:endParaRPr lang="de-DE" dirty="0"/>
          </a:p>
          <a:p>
            <a:pPr>
              <a:buFont typeface="Arial" panose="020B0604020202020204" pitchFamily="34" charset="0"/>
              <a:buChar char="•"/>
            </a:pPr>
            <a:r>
              <a:rPr lang="de-DE" dirty="0"/>
              <a:t>Rollen &amp; Zugriffsrechte für verschiedene Nutzergruppen</a:t>
            </a:r>
          </a:p>
          <a:p>
            <a:pPr>
              <a:buFont typeface="Arial" panose="020B0604020202020204" pitchFamily="34" charset="0"/>
              <a:buChar char="•"/>
            </a:pPr>
            <a:r>
              <a:rPr lang="de-DE" dirty="0"/>
              <a:t>Audit-Protokolle und Compliance-Vorgaben</a:t>
            </a:r>
          </a:p>
          <a:p>
            <a:r>
              <a:rPr lang="de-DE" dirty="0"/>
              <a:t>🔍 </a:t>
            </a:r>
            <a:r>
              <a:rPr lang="de-DE" b="1" dirty="0"/>
              <a:t>Frage an die Teilnehmer:</a:t>
            </a:r>
            <a:r>
              <a:rPr lang="de-DE" dirty="0"/>
              <a:t> Gibt es besondere technische Herausforderungen, die bereits identifiziert wurden?</a:t>
            </a:r>
          </a:p>
          <a:p>
            <a:endParaRPr lang="de-DE" dirty="0"/>
          </a:p>
        </p:txBody>
      </p:sp>
    </p:spTree>
    <p:extLst>
      <p:ext uri="{BB962C8B-B14F-4D97-AF65-F5344CB8AC3E}">
        <p14:creationId xmlns:p14="http://schemas.microsoft.com/office/powerpoint/2010/main" val="269753943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154445-9D38-65BA-2AB7-E20B2FE56B7C}"/>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8B8963A5-6E6F-A30B-476C-6F855AA23D9D}"/>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C158EF8-7A15-87D6-53B1-3233136CE89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D4E1D95C-C9C4-6901-523E-B9D39BD6E2C0}"/>
              </a:ext>
            </a:extLst>
          </p:cNvPr>
          <p:cNvSpPr>
            <a:spLocks noGrp="1"/>
          </p:cNvSpPr>
          <p:nvPr>
            <p:ph type="body" sz="quarter" idx="13"/>
          </p:nvPr>
        </p:nvSpPr>
        <p:spPr/>
        <p:txBody>
          <a:bodyPr/>
          <a:lstStyle/>
          <a:p>
            <a:r>
              <a:rPr lang="de-DE" dirty="0"/>
              <a:t>Entwicklung eines strukturierten Testkonzepts</a:t>
            </a:r>
          </a:p>
        </p:txBody>
      </p:sp>
      <p:sp>
        <p:nvSpPr>
          <p:cNvPr id="2" name="Titel 1">
            <a:extLst>
              <a:ext uri="{FF2B5EF4-FFF2-40B4-BE49-F238E27FC236}">
                <a16:creationId xmlns:a16="http://schemas.microsoft.com/office/drawing/2014/main" id="{EDA4655A-78DA-2208-4A8C-2E1E567E47FD}"/>
              </a:ext>
            </a:extLst>
          </p:cNvPr>
          <p:cNvSpPr>
            <a:spLocks noGrp="1"/>
          </p:cNvSpPr>
          <p:nvPr>
            <p:ph type="title"/>
          </p:nvPr>
        </p:nvSpPr>
        <p:spPr/>
        <p:txBody>
          <a:bodyPr vert="horz" lIns="0" tIns="0" rIns="0" bIns="0" rtlCol="0" anchor="t" anchorCtr="0">
            <a:noAutofit/>
          </a:bodyPr>
          <a:lstStyle/>
          <a:p>
            <a:r>
              <a:rPr lang="de-DE" dirty="0"/>
              <a:t>3. Teststrategie &amp; Qualitätskontrolle (1:00 - 1:45 Uhr)</a:t>
            </a:r>
          </a:p>
        </p:txBody>
      </p:sp>
      <p:sp>
        <p:nvSpPr>
          <p:cNvPr id="6" name="Inhaltsplatzhalter 5">
            <a:extLst>
              <a:ext uri="{FF2B5EF4-FFF2-40B4-BE49-F238E27FC236}">
                <a16:creationId xmlns:a16="http://schemas.microsoft.com/office/drawing/2014/main" id="{A5C05DF2-8BA6-25B8-AB3B-DD327BCBEA0F}"/>
              </a:ext>
            </a:extLst>
          </p:cNvPr>
          <p:cNvSpPr>
            <a:spLocks noGrp="1"/>
          </p:cNvSpPr>
          <p:nvPr>
            <p:ph idx="1"/>
          </p:nvPr>
        </p:nvSpPr>
        <p:spPr/>
        <p:txBody>
          <a:bodyPr/>
          <a:lstStyle/>
          <a:p>
            <a:r>
              <a:rPr lang="de-DE" b="1" dirty="0"/>
              <a:t>Strukturierte Teststrategie für DefTax</a:t>
            </a:r>
          </a:p>
          <a:p>
            <a:r>
              <a:rPr lang="de-DE" dirty="0"/>
              <a:t>✅ </a:t>
            </a:r>
            <a:r>
              <a:rPr lang="de-DE" b="1" dirty="0"/>
              <a:t>Testarten:</a:t>
            </a:r>
            <a:endParaRPr lang="de-DE" dirty="0"/>
          </a:p>
          <a:p>
            <a:pPr>
              <a:buFont typeface="Arial" panose="020B0604020202020204" pitchFamily="34" charset="0"/>
              <a:buChar char="•"/>
            </a:pPr>
            <a:r>
              <a:rPr lang="de-DE" b="1" dirty="0"/>
              <a:t>Unit-Tests:</a:t>
            </a:r>
            <a:r>
              <a:rPr lang="de-DE" dirty="0"/>
              <a:t> Überprüfung einzelner Komponenten</a:t>
            </a:r>
          </a:p>
          <a:p>
            <a:pPr>
              <a:buFont typeface="Arial" panose="020B0604020202020204" pitchFamily="34" charset="0"/>
              <a:buChar char="•"/>
            </a:pPr>
            <a:r>
              <a:rPr lang="de-DE" b="1" dirty="0"/>
              <a:t>Integrationstests:</a:t>
            </a:r>
            <a:r>
              <a:rPr lang="de-DE" dirty="0"/>
              <a:t> Sicherstellen der Datenflüsse zwischen Systemen</a:t>
            </a:r>
          </a:p>
          <a:p>
            <a:pPr>
              <a:buFont typeface="Arial" panose="020B0604020202020204" pitchFamily="34" charset="0"/>
              <a:buChar char="•"/>
            </a:pPr>
            <a:r>
              <a:rPr lang="de-DE" b="1" dirty="0"/>
              <a:t>End-</a:t>
            </a:r>
            <a:r>
              <a:rPr lang="de-DE" b="1" dirty="0" err="1"/>
              <a:t>to</a:t>
            </a:r>
            <a:r>
              <a:rPr lang="de-DE" b="1" dirty="0"/>
              <a:t>-End-Tests:</a:t>
            </a:r>
            <a:r>
              <a:rPr lang="de-DE" dirty="0"/>
              <a:t> Gesamtablauf der Steuerberichterstellung</a:t>
            </a:r>
          </a:p>
          <a:p>
            <a:r>
              <a:rPr lang="de-DE" dirty="0"/>
              <a:t>✅ </a:t>
            </a:r>
            <a:r>
              <a:rPr lang="de-DE" b="1" dirty="0"/>
              <a:t>Testfälle &amp; Szenarien:</a:t>
            </a:r>
            <a:endParaRPr lang="de-DE" dirty="0"/>
          </a:p>
          <a:p>
            <a:pPr>
              <a:buFont typeface="Arial" panose="020B0604020202020204" pitchFamily="34" charset="0"/>
              <a:buChar char="•"/>
            </a:pPr>
            <a:r>
              <a:rPr lang="de-DE" dirty="0"/>
              <a:t>Validierung der steuerlichen Daten aus SAP</a:t>
            </a:r>
          </a:p>
          <a:p>
            <a:pPr>
              <a:buFont typeface="Arial" panose="020B0604020202020204" pitchFamily="34" charset="0"/>
              <a:buChar char="•"/>
            </a:pPr>
            <a:r>
              <a:rPr lang="de-DE" dirty="0"/>
              <a:t>Prüfung von Schnittstellen &amp; Datenqualität</a:t>
            </a:r>
          </a:p>
          <a:p>
            <a:pPr>
              <a:buFont typeface="Arial" panose="020B0604020202020204" pitchFamily="34" charset="0"/>
              <a:buChar char="•"/>
            </a:pPr>
            <a:r>
              <a:rPr lang="de-DE" dirty="0"/>
              <a:t>Belastungstests für große Datenmengen</a:t>
            </a:r>
          </a:p>
          <a:p>
            <a:r>
              <a:rPr lang="de-DE" dirty="0"/>
              <a:t>✅ </a:t>
            </a:r>
            <a:r>
              <a:rPr lang="de-DE" b="1" dirty="0"/>
              <a:t>Testumgebung &amp; Datenbasis:</a:t>
            </a:r>
            <a:endParaRPr lang="de-DE" dirty="0"/>
          </a:p>
          <a:p>
            <a:pPr>
              <a:buFont typeface="Arial" panose="020B0604020202020204" pitchFamily="34" charset="0"/>
              <a:buChar char="•"/>
            </a:pPr>
            <a:r>
              <a:rPr lang="de-DE" dirty="0"/>
              <a:t>Definition der </a:t>
            </a:r>
            <a:r>
              <a:rPr lang="de-DE" b="1" dirty="0"/>
              <a:t>Testumgebung</a:t>
            </a:r>
            <a:r>
              <a:rPr lang="de-DE" dirty="0"/>
              <a:t> für sichere Testdurchführung</a:t>
            </a:r>
          </a:p>
          <a:p>
            <a:pPr>
              <a:buFont typeface="Arial" panose="020B0604020202020204" pitchFamily="34" charset="0"/>
              <a:buChar char="•"/>
            </a:pPr>
            <a:r>
              <a:rPr lang="de-DE" dirty="0"/>
              <a:t>Nutzung </a:t>
            </a:r>
            <a:r>
              <a:rPr lang="de-DE" b="1" dirty="0"/>
              <a:t>echter, anonymisierter Testdaten</a:t>
            </a:r>
            <a:r>
              <a:rPr lang="de-DE" dirty="0"/>
              <a:t> für realistische Ergebnisse</a:t>
            </a:r>
          </a:p>
          <a:p>
            <a:r>
              <a:rPr lang="de-DE" b="1" dirty="0"/>
              <a:t>🔍 Frage an die Teilnehmer:</a:t>
            </a:r>
            <a:r>
              <a:rPr lang="de-DE" dirty="0"/>
              <a:t> Welche weiteren Testfälle sollten priorisiert werden?</a:t>
            </a:r>
          </a:p>
          <a:p>
            <a:endParaRPr lang="de-DE" dirty="0"/>
          </a:p>
        </p:txBody>
      </p:sp>
    </p:spTree>
    <p:extLst>
      <p:ext uri="{BB962C8B-B14F-4D97-AF65-F5344CB8AC3E}">
        <p14:creationId xmlns:p14="http://schemas.microsoft.com/office/powerpoint/2010/main" val="2919575686"/>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540FC6-334F-9377-C7D1-437B3CC34D6A}"/>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CED27B4A-572F-C90B-2AFC-7ABA78E4CC8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8B8963A5-6E6F-A30B-476C-6F855AA23D9D}"/>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E17D1A8D-835C-EDEA-1C65-63341BE658AA}"/>
              </a:ext>
            </a:extLst>
          </p:cNvPr>
          <p:cNvSpPr>
            <a:spLocks noGrp="1"/>
          </p:cNvSpPr>
          <p:nvPr>
            <p:ph type="body" sz="quarter" idx="13"/>
          </p:nvPr>
        </p:nvSpPr>
        <p:spPr/>
        <p:txBody>
          <a:bodyPr/>
          <a:lstStyle/>
          <a:p>
            <a:r>
              <a:rPr lang="de-DE" dirty="0"/>
              <a:t>Planung der nächsten praktischen Schritte für die technische Umsetzung</a:t>
            </a:r>
          </a:p>
        </p:txBody>
      </p:sp>
      <p:sp>
        <p:nvSpPr>
          <p:cNvPr id="2" name="Titel 1">
            <a:extLst>
              <a:ext uri="{FF2B5EF4-FFF2-40B4-BE49-F238E27FC236}">
                <a16:creationId xmlns:a16="http://schemas.microsoft.com/office/drawing/2014/main" id="{DBE1D952-E4E7-AB1C-9387-17DFDD6AA814}"/>
              </a:ext>
            </a:extLst>
          </p:cNvPr>
          <p:cNvSpPr>
            <a:spLocks noGrp="1"/>
          </p:cNvSpPr>
          <p:nvPr>
            <p:ph type="title"/>
          </p:nvPr>
        </p:nvSpPr>
        <p:spPr/>
        <p:txBody>
          <a:bodyPr vert="horz" lIns="0" tIns="0" rIns="0" bIns="0" rtlCol="0" anchor="t" anchorCtr="0">
            <a:noAutofit/>
          </a:bodyPr>
          <a:lstStyle/>
          <a:p>
            <a:r>
              <a:rPr lang="de-DE" dirty="0"/>
              <a:t>4. Vorbereitung auf die Implementierung &amp; nächste Schritte (2:00 - 2:30 Uhr)</a:t>
            </a:r>
          </a:p>
        </p:txBody>
      </p:sp>
      <p:sp>
        <p:nvSpPr>
          <p:cNvPr id="6" name="Inhaltsplatzhalter 5">
            <a:extLst>
              <a:ext uri="{FF2B5EF4-FFF2-40B4-BE49-F238E27FC236}">
                <a16:creationId xmlns:a16="http://schemas.microsoft.com/office/drawing/2014/main" id="{90C28B8D-3291-036F-90CF-9FD872B1DD2F}"/>
              </a:ext>
            </a:extLst>
          </p:cNvPr>
          <p:cNvSpPr>
            <a:spLocks noGrp="1"/>
          </p:cNvSpPr>
          <p:nvPr>
            <p:ph idx="1"/>
          </p:nvPr>
        </p:nvSpPr>
        <p:spPr/>
        <p:txBody>
          <a:bodyPr/>
          <a:lstStyle/>
          <a:p>
            <a:r>
              <a:rPr lang="de-DE" b="1" dirty="0"/>
              <a:t>Nächste technische Schritte &amp; Umsetzungsplanung</a:t>
            </a:r>
          </a:p>
          <a:p>
            <a:r>
              <a:rPr lang="de-DE" dirty="0"/>
              <a:t>✅ </a:t>
            </a:r>
            <a:r>
              <a:rPr lang="de-DE" b="1" dirty="0"/>
              <a:t>Definition von Verantwortlichkeiten &amp; Meilensteinen</a:t>
            </a:r>
            <a:br>
              <a:rPr lang="de-DE" dirty="0"/>
            </a:br>
            <a:r>
              <a:rPr lang="de-DE" dirty="0"/>
              <a:t>📌 Wer ist für welche Teilbereiche verantwortlich?</a:t>
            </a:r>
            <a:br>
              <a:rPr lang="de-DE" dirty="0"/>
            </a:br>
            <a:r>
              <a:rPr lang="de-DE" dirty="0"/>
              <a:t>📌 Welche Abhängigkeiten müssen berücksichtigt werden?</a:t>
            </a:r>
          </a:p>
          <a:p>
            <a:r>
              <a:rPr lang="de-DE" dirty="0"/>
              <a:t>✅ </a:t>
            </a:r>
            <a:r>
              <a:rPr lang="de-DE" b="1" dirty="0"/>
              <a:t>Systemkonfiguration &amp; Prototyp-Entwicklung</a:t>
            </a:r>
            <a:br>
              <a:rPr lang="de-DE" dirty="0"/>
            </a:br>
            <a:r>
              <a:rPr lang="de-DE" dirty="0"/>
              <a:t>📌 Erste Einrichtung &amp; Validierung in der Testumgebung</a:t>
            </a:r>
            <a:br>
              <a:rPr lang="de-DE" dirty="0"/>
            </a:br>
            <a:r>
              <a:rPr lang="de-DE" dirty="0"/>
              <a:t>📌 Anpassungen an Schnittstellen &amp; Berechtigungen</a:t>
            </a:r>
          </a:p>
          <a:p>
            <a:r>
              <a:rPr lang="de-DE" dirty="0"/>
              <a:t>✅ </a:t>
            </a:r>
            <a:r>
              <a:rPr lang="de-DE" b="1" dirty="0"/>
              <a:t>Go-Live Checkliste (erste Entwürfe)</a:t>
            </a:r>
            <a:br>
              <a:rPr lang="de-DE" dirty="0"/>
            </a:br>
            <a:r>
              <a:rPr lang="de-DE" dirty="0"/>
              <a:t>📌 Vollständige Integration &amp; Funktionsprüfung</a:t>
            </a:r>
            <a:br>
              <a:rPr lang="de-DE" dirty="0"/>
            </a:br>
            <a:r>
              <a:rPr lang="de-DE" dirty="0"/>
              <a:t>📌 Endgültige Abnahme &amp; Freigabe für den Produktivbetrieb</a:t>
            </a:r>
          </a:p>
          <a:p>
            <a:r>
              <a:rPr lang="de-DE" dirty="0"/>
              <a:t>🔍 </a:t>
            </a:r>
            <a:r>
              <a:rPr lang="de-DE" b="1" dirty="0"/>
              <a:t>Frage an die Teilnehmer:</a:t>
            </a:r>
            <a:r>
              <a:rPr lang="de-DE" dirty="0"/>
              <a:t> Welche potenziellen Stolpersteine sollten noch berücksichtigt werden?</a:t>
            </a:r>
          </a:p>
          <a:p>
            <a:endParaRPr lang="de-DE" dirty="0"/>
          </a:p>
        </p:txBody>
      </p:sp>
    </p:spTree>
    <p:extLst>
      <p:ext uri="{BB962C8B-B14F-4D97-AF65-F5344CB8AC3E}">
        <p14:creationId xmlns:p14="http://schemas.microsoft.com/office/powerpoint/2010/main" val="1716107343"/>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2DC3DB-7081-4F2F-F86F-ED7FDDC52096}"/>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B46E059A-8D91-7855-18BA-5947B8F4D756}"/>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CED27B4A-572F-C90B-2AFC-7ABA78E4CC8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14CD2485-A304-4E3B-D030-3B603C68AF96}"/>
              </a:ext>
            </a:extLst>
          </p:cNvPr>
          <p:cNvSpPr>
            <a:spLocks noGrp="1"/>
          </p:cNvSpPr>
          <p:nvPr>
            <p:ph type="body" sz="quarter" idx="13"/>
          </p:nvPr>
        </p:nvSpPr>
        <p:spPr/>
        <p:txBody>
          <a:bodyPr/>
          <a:lstStyle/>
          <a:p>
            <a:r>
              <a:rPr lang="de-DE" dirty="0"/>
              <a:t>Planung der nächsten praktischen Schritte für die technische Umsetzung</a:t>
            </a:r>
          </a:p>
        </p:txBody>
      </p:sp>
      <p:sp>
        <p:nvSpPr>
          <p:cNvPr id="2" name="Titel 1">
            <a:extLst>
              <a:ext uri="{FF2B5EF4-FFF2-40B4-BE49-F238E27FC236}">
                <a16:creationId xmlns:a16="http://schemas.microsoft.com/office/drawing/2014/main" id="{0B754098-7D1D-2AA4-D6EB-C278012014DA}"/>
              </a:ext>
            </a:extLst>
          </p:cNvPr>
          <p:cNvSpPr>
            <a:spLocks noGrp="1"/>
          </p:cNvSpPr>
          <p:nvPr>
            <p:ph type="title"/>
          </p:nvPr>
        </p:nvSpPr>
        <p:spPr/>
        <p:txBody>
          <a:bodyPr vert="horz" lIns="0" tIns="0" rIns="0" bIns="0" rtlCol="0" anchor="t" anchorCtr="0">
            <a:noAutofit/>
          </a:bodyPr>
          <a:lstStyle/>
          <a:p>
            <a:r>
              <a:rPr lang="de-DE" dirty="0"/>
              <a:t>5. Abschluss &amp; Diskussion (2:30 - 3:00 Uhr)</a:t>
            </a:r>
          </a:p>
        </p:txBody>
      </p:sp>
      <p:sp>
        <p:nvSpPr>
          <p:cNvPr id="6" name="Inhaltsplatzhalter 5">
            <a:extLst>
              <a:ext uri="{FF2B5EF4-FFF2-40B4-BE49-F238E27FC236}">
                <a16:creationId xmlns:a16="http://schemas.microsoft.com/office/drawing/2014/main" id="{A5AB08DC-A6D7-D97C-4B76-5DE07BCC5043}"/>
              </a:ext>
            </a:extLst>
          </p:cNvPr>
          <p:cNvSpPr>
            <a:spLocks noGrp="1"/>
          </p:cNvSpPr>
          <p:nvPr>
            <p:ph idx="1"/>
          </p:nvPr>
        </p:nvSpPr>
        <p:spPr/>
        <p:txBody>
          <a:bodyPr/>
          <a:lstStyle/>
          <a:p>
            <a:r>
              <a:rPr lang="de-DE" b="1" dirty="0"/>
              <a:t>Zusammenfassung der Workshop-Ergebnisse</a:t>
            </a:r>
          </a:p>
          <a:p>
            <a:r>
              <a:rPr lang="de-DE" dirty="0"/>
              <a:t>✅ Technische Architektur &amp; Schnittstellen definiert</a:t>
            </a:r>
            <a:br>
              <a:rPr lang="de-DE" dirty="0"/>
            </a:br>
            <a:r>
              <a:rPr lang="de-DE" dirty="0"/>
              <a:t>✅ Teststrategie und erste Testfälle erarbeitet</a:t>
            </a:r>
            <a:br>
              <a:rPr lang="de-DE" dirty="0"/>
            </a:br>
            <a:r>
              <a:rPr lang="de-DE" dirty="0"/>
              <a:t>✅ Nächste Schritte für die Implementierung abgestimmt</a:t>
            </a:r>
          </a:p>
          <a:p>
            <a:r>
              <a:rPr lang="de-DE" b="1" dirty="0"/>
              <a:t>Nächste Meilensteine</a:t>
            </a:r>
          </a:p>
          <a:p>
            <a:r>
              <a:rPr lang="de-DE" dirty="0"/>
              <a:t>📅 </a:t>
            </a:r>
            <a:r>
              <a:rPr lang="de-DE" b="1" dirty="0"/>
              <a:t>[Datum]</a:t>
            </a:r>
            <a:r>
              <a:rPr lang="de-DE" dirty="0"/>
              <a:t> – Abschluss der technischen Spezifikationen</a:t>
            </a:r>
            <a:br>
              <a:rPr lang="de-DE" dirty="0"/>
            </a:br>
            <a:r>
              <a:rPr lang="de-DE" dirty="0"/>
              <a:t>📅 </a:t>
            </a:r>
            <a:r>
              <a:rPr lang="de-DE" b="1" dirty="0"/>
              <a:t>[Datum]</a:t>
            </a:r>
            <a:r>
              <a:rPr lang="de-DE" dirty="0"/>
              <a:t> – Beginn der ersten Testszenarien</a:t>
            </a:r>
            <a:br>
              <a:rPr lang="de-DE" dirty="0"/>
            </a:br>
            <a:r>
              <a:rPr lang="de-DE" dirty="0"/>
              <a:t>📅 </a:t>
            </a:r>
            <a:r>
              <a:rPr lang="de-DE" b="1" dirty="0"/>
              <a:t>[Datum]</a:t>
            </a:r>
            <a:r>
              <a:rPr lang="de-DE" dirty="0"/>
              <a:t> – Implementierung &amp; Go-Live-Vorbereitung</a:t>
            </a:r>
          </a:p>
          <a:p>
            <a:r>
              <a:rPr lang="de-DE" dirty="0"/>
              <a:t>🔍 </a:t>
            </a:r>
            <a:r>
              <a:rPr lang="de-DE" b="1" dirty="0"/>
              <a:t>Offene Fragen &amp; Feedback</a:t>
            </a:r>
            <a:endParaRPr lang="de-DE" dirty="0"/>
          </a:p>
          <a:p>
            <a:pPr>
              <a:buFont typeface="Arial" panose="020B0604020202020204" pitchFamily="34" charset="0"/>
              <a:buChar char="•"/>
            </a:pPr>
            <a:r>
              <a:rPr lang="de-DE" dirty="0"/>
              <a:t>Gibt es noch offene Punkte oder Klärungsbedarf?</a:t>
            </a:r>
          </a:p>
          <a:p>
            <a:pPr>
              <a:buFont typeface="Arial" panose="020B0604020202020204" pitchFamily="34" charset="0"/>
              <a:buChar char="•"/>
            </a:pPr>
            <a:r>
              <a:rPr lang="de-DE" dirty="0"/>
              <a:t>Welche Themen sollten in den nächsten Workshops vertieft werden?</a:t>
            </a:r>
          </a:p>
          <a:p>
            <a:r>
              <a:rPr lang="de-DE" dirty="0"/>
              <a:t>🎉 </a:t>
            </a:r>
            <a:r>
              <a:rPr lang="de-DE" b="1" dirty="0"/>
              <a:t>Vielen Dank für die Teilnahme!</a:t>
            </a:r>
            <a:endParaRPr lang="de-DE" dirty="0"/>
          </a:p>
          <a:p>
            <a:endParaRPr lang="de-DE" dirty="0"/>
          </a:p>
        </p:txBody>
      </p:sp>
    </p:spTree>
    <p:extLst>
      <p:ext uri="{BB962C8B-B14F-4D97-AF65-F5344CB8AC3E}">
        <p14:creationId xmlns:p14="http://schemas.microsoft.com/office/powerpoint/2010/main" val="386166399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BC9C09F-0C15-49B9-AA61-97957E32453B}"/>
              </a:ext>
            </a:extLst>
          </p:cNvPr>
          <p:cNvSpPr>
            <a:spLocks noGrp="1"/>
          </p:cNvSpPr>
          <p:nvPr>
            <p:ph type="body" sz="quarter" idx="13"/>
          </p:nvPr>
        </p:nvSpPr>
        <p:spPr/>
        <p:txBody>
          <a:bodyPr>
            <a:normAutofit lnSpcReduction="10000"/>
          </a:bodyPr>
          <a:lstStyle/>
          <a:p>
            <a:r>
              <a:rPr lang="de-DE" dirty="0"/>
              <a:t>Deloitte bezieht sich auf Deloitte </a:t>
            </a:r>
            <a:r>
              <a:rPr lang="de-DE" dirty="0" err="1"/>
              <a:t>Touche</a:t>
            </a:r>
            <a:r>
              <a:rPr lang="de-DE" dirty="0"/>
              <a:t> </a:t>
            </a:r>
            <a:r>
              <a:rPr lang="de-DE" dirty="0" err="1"/>
              <a:t>Tohmatsu</a:t>
            </a:r>
            <a:r>
              <a:rPr lang="de-DE" dirty="0"/>
              <a:t> Limited (DTTL), ihr weltweites Netzwerk von Mitgliedsunternehmen und ihre verbundenen Unternehmen (zusammen die „Deloitte-Organisation“). DTTL (auch „Deloitte Global“ genannt) und jedes ihrer Mitgliedsunternehmen sowie ihre verbundenen Unternehmen sind rechtlich selbstständige und unabhängige Unternehmen, die sich gegenüber Dritten nicht gegenseitig verpflichten oder binden können. DTTL, jedes DTTL-Mitgliedsunternehmen und verbundene Unternehmen haften nur für ihre eigenen Handlungen und Unterlassungen und nicht für die der anderen. DTTL erbringt selbst keine Leistungen gegenüber Kunden. Weitere Informationen finden Sie unter </a:t>
            </a:r>
            <a:r>
              <a:rPr lang="de-DE" dirty="0">
                <a:hlinkClick r:id="rId4"/>
              </a:rPr>
              <a:t>www.deloitte.com/de/UeberUns</a:t>
            </a:r>
            <a:r>
              <a:rPr lang="de-DE" dirty="0"/>
              <a:t>.</a:t>
            </a:r>
          </a:p>
          <a:p>
            <a:r>
              <a:rPr lang="de-DE" dirty="0"/>
              <a:t>Deloitte bietet branchenführende Leistungen in den Bereichen Audit und Assurance, Steuerberatung, Consulting, Financial Advisory und Risk Advisory für nahezu 90% der Fortune Global 500®-Unternehmen und Tausende von privaten Unternehmen an. Rechtsberatung wird in Deutschland von Deloitte Legal erbracht. Unsere Mitarbeitenden liefern messbare und langfristig wirkende Ergebnisse, die dazu beitragen, das öffentliche Vertrauen in die Kapitalmärkte zu stärken, die unsere Kunden bei Wandel und Wachstum unterstützen und den Weg zu einer stärkeren Wirtschaft, einer gerechteren Gesellschaft und einer nachhaltigen Welt weisen. Deloitte baut auf eine über 175-jährige Geschichte auf und ist in mehr als 150 Ländern tätig. Erfahren Sie mehr darüber, wie die rund 457.000 Mitarbeitenden von Deloitte das Leitbild „making an impact that matters“ täglich leben: </a:t>
            </a:r>
            <a:r>
              <a:rPr lang="de-DE" dirty="0">
                <a:hlinkClick r:id="rId5"/>
              </a:rPr>
              <a:t>www.deloitte.com/de</a:t>
            </a:r>
            <a:r>
              <a:rPr lang="de-DE" dirty="0"/>
              <a:t>.</a:t>
            </a:r>
          </a:p>
          <a:p>
            <a:r>
              <a:rPr lang="de-DE" dirty="0"/>
              <a:t>Diese Veröffentlichung enthält ausschließlich allgemeine Informationen und weder die Deloitte GmbH Wirtschaftsprüfungsgesellschaft noch Deloitte </a:t>
            </a:r>
            <a:r>
              <a:rPr lang="de-DE" dirty="0" err="1"/>
              <a:t>Touche</a:t>
            </a:r>
            <a:r>
              <a:rPr lang="de-DE" dirty="0"/>
              <a:t> </a:t>
            </a:r>
            <a:r>
              <a:rPr lang="de-DE" dirty="0" err="1"/>
              <a:t>Tohmatsu</a:t>
            </a:r>
            <a:r>
              <a:rPr lang="de-DE" dirty="0"/>
              <a:t> Limited („DTTL“), ihr weltweites Netzwerk von Mitgliedsunternehmen noch deren verbundene Unternehmen (zusammen die „Deloitte Organisation“) erbringen mit dieser Veröffentlichung eine professionelle Dienstleistung. Diese Veröffentlichung ist nicht geeignet, um geschäftliche oder finanzielle Entscheidungen zu treffen oder Handlungen vorzunehmen. Hierzu sollten Sie sich von einem qualifizierten Berater in Bezug auf den Einzelfall beraten lassen.</a:t>
            </a:r>
          </a:p>
          <a:p>
            <a:r>
              <a:rPr lang="de-DE" dirty="0"/>
              <a:t>Es werden keine (ausdrücklichen oder stillschweigenden) Aussagen, Garantien oder Zusicherungen hinsichtlich der Richtigkeit oder Vollständigkeit der Informationen in dieser Veröffentlichung gemacht, und weder DTTL noch ihre Mitgliedsunternehmen, verbundene Unternehmen, Mitarbeiter oder Bevollmächtigten haften oder sind verantwortlich für Verluste oder Schäden jeglicher Art, die direkt oder indirekt im Zusammenhang mit Personen entstehen, die sich auf diese Veröffentlichung verlassen. DTTL und jede ihrer Mitgliedsunternehmen sowie ihre verbundenen Unternehmen sind rechtlich selbstständige und unabhängige Unternehmen. </a:t>
            </a:r>
          </a:p>
        </p:txBody>
      </p:sp>
      <p:sp>
        <p:nvSpPr>
          <p:cNvPr id="2" name="Bildplatzhalter 1">
            <a:extLst>
              <a:ext uri="{FF2B5EF4-FFF2-40B4-BE49-F238E27FC236}">
                <a16:creationId xmlns:a16="http://schemas.microsoft.com/office/drawing/2014/main" id="{8EEDBE27-8EA4-4D84-4B17-034AC61D4CC0}"/>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6D3E194F-791E-38F2-0161-EC6499F7904E}"/>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10"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200" b="1" i="0" u="none" strike="noStrike" kern="0" cap="none" spc="0" normalizeH="0" baseline="0" noProof="0">
                <a:ln>
                  <a:noFill/>
                </a:ln>
                <a:solidFill>
                  <a:prstClr val="black"/>
                </a:solidFill>
                <a:effectLst/>
                <a:uLnTx/>
                <a:uFillTx/>
                <a:latin typeface="Calibri"/>
                <a:ea typeface="+mn-ea"/>
                <a:cs typeface="+mn-cs"/>
              </a:rPr>
              <a:t>Im Disclaimer gegebenenfalls die rechtliche Firmierung anpassen</a:t>
            </a:r>
            <a:endParaRPr kumimoji="0" lang="de-DE"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800" b="1" i="0" u="none" strike="noStrike" kern="1200" cap="none" spc="0" normalizeH="0" baseline="0" noProof="0">
                <a:ln>
                  <a:noFill/>
                </a:ln>
                <a:solidFill>
                  <a:srgbClr val="FFFFFF"/>
                </a:solidFill>
                <a:effectLst/>
                <a:uLnTx/>
                <a:uFillTx/>
                <a:latin typeface="Calibri"/>
                <a:ea typeface="+mn-ea"/>
                <a:cs typeface="+mn-cs"/>
              </a:rPr>
              <a:t>Disclaimer externe Präsentation – </a:t>
            </a:r>
            <a:r>
              <a:rPr kumimoji="0" lang="de-DE" sz="1800" b="1" i="0" u="none" strike="noStrike" kern="1200" cap="none" spc="0" normalizeH="0" baseline="0" noProof="0">
                <a:ln>
                  <a:noFill/>
                </a:ln>
                <a:solidFill>
                  <a:prstClr val="white"/>
                </a:solidFill>
                <a:effectLst/>
                <a:uLnTx/>
                <a:uFillTx/>
                <a:latin typeface="Calibri"/>
                <a:ea typeface="+mn-ea"/>
                <a:cs typeface="+mn-cs"/>
              </a:rPr>
              <a:t>Deutsch</a:t>
            </a:r>
            <a:endParaRPr kumimoji="0" lang="de-DE"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de-DE"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173743456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FA2D4DF4-4F65-4247-B3DB-82B7AF3BFAA6}"/>
              </a:ext>
            </a:extLst>
          </p:cNvPr>
          <p:cNvSpPr>
            <a:spLocks noGrp="1"/>
          </p:cNvSpPr>
          <p:nvPr>
            <p:ph type="body" sz="quarter" idx="13"/>
          </p:nvPr>
        </p:nvSpPr>
        <p:spPr/>
        <p:txBody>
          <a:bodyPr/>
          <a:lstStyle/>
          <a:p>
            <a:r>
              <a:rPr lang="en-US" dirty="0"/>
              <a:t>Deloitte refers to one or more of Deloitte </a:t>
            </a:r>
            <a:r>
              <a:rPr lang="en-US" dirty="0" err="1"/>
              <a:t>Touche</a:t>
            </a:r>
            <a:r>
              <a:rPr lang="en-US"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www.deloitte.com/de/UeberUns to learn more.</a:t>
            </a:r>
          </a:p>
          <a:p>
            <a:r>
              <a:rPr lang="en-US" dirty="0"/>
              <a:t>Deloitte provides industry-leading audit and assurance, tax and legal, consulting, financial advisory, and risk advisory services to nearly 90% of the Fortune Global 500® and thousands of private companies. Legal advisory services in Germany are provided by Deloitte Legal. Our people deliver measurable and lasting results that help reinforce public trust in capital markets, enable clients to transform and thrive, and lead the way toward a stronger economy, a more equitable society and a sustainable world. Building on its 175-plus year history, Deloitte spans more than 150 countries and territories. Learn how Deloitte’s approximately 457,000 people worldwide make an impact that matters at </a:t>
            </a:r>
            <a:r>
              <a:rPr lang="en-US" dirty="0">
                <a:hlinkClick r:id="rId4"/>
              </a:rPr>
              <a:t>www.deloitte.com/de</a:t>
            </a:r>
            <a:r>
              <a:rPr lang="en-US" dirty="0"/>
              <a:t>.</a:t>
            </a:r>
          </a:p>
          <a:p>
            <a:r>
              <a:rPr lang="en-US" dirty="0"/>
              <a:t>This communication contains general information only, and none of </a:t>
            </a:r>
            <a:r>
              <a:rPr lang="de-DE" dirty="0"/>
              <a:t>Deloitte GmbH Wirtschaftsprüfungsgesellschaft </a:t>
            </a:r>
            <a:r>
              <a:rPr lang="de-DE" dirty="0" err="1"/>
              <a:t>or</a:t>
            </a:r>
            <a:r>
              <a:rPr lang="de-DE" dirty="0"/>
              <a:t> </a:t>
            </a:r>
            <a:r>
              <a:rPr lang="en-US" dirty="0"/>
              <a:t>Deloitte </a:t>
            </a:r>
            <a:r>
              <a:rPr lang="en-US" dirty="0" err="1"/>
              <a:t>Touche</a:t>
            </a:r>
            <a:r>
              <a:rPr lang="en-US" dirty="0"/>
              <a:t> Tohmatsu Limited (“DTTL”), its global network of member firms or their related entities (collectively, the “Deloitte organization”) is, by means of this communication, rendering professional advice or services. Before making any decision or taking any action that may affect your finances or your business, you should consult a qualified professional adviser. </a:t>
            </a:r>
          </a:p>
          <a:p>
            <a:r>
              <a:rPr lang="en-US" dirty="0"/>
              <a:t>No representations, warranties or undertakings (express or implied) are given as to the accuracy or completeness of the information in this communication, and none of DTTL, its member firms, related entities, employees or agents shall be liable or responsible for any loss or damage whatsoever arising directly or indirectly in connection with any person relying on this communication. DTTL and each of its member firms, and their related entities, are legally separate and independent entities.</a:t>
            </a:r>
          </a:p>
        </p:txBody>
      </p:sp>
      <p:sp>
        <p:nvSpPr>
          <p:cNvPr id="2" name="Bildplatzhalter 1">
            <a:extLst>
              <a:ext uri="{FF2B5EF4-FFF2-40B4-BE49-F238E27FC236}">
                <a16:creationId xmlns:a16="http://schemas.microsoft.com/office/drawing/2014/main" id="{13F7AB81-8B16-C072-8FA6-EC2459B885FD}"/>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FE83D43D-2B2D-F5E3-57A0-FE143A13C31C}"/>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09"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err="1">
                <a:ln>
                  <a:noFill/>
                </a:ln>
                <a:solidFill>
                  <a:prstClr val="black"/>
                </a:solidFill>
                <a:effectLst/>
                <a:uLnTx/>
                <a:uFillTx/>
                <a:latin typeface="Calibri"/>
                <a:ea typeface="+mn-ea"/>
                <a:cs typeface="+mn-cs"/>
              </a:rPr>
              <a:t>Im</a:t>
            </a:r>
            <a:r>
              <a:rPr kumimoji="0" lang="en-US" sz="1200" b="1" i="0" u="none" strike="noStrike" kern="0" cap="none" spc="0" normalizeH="0" baseline="0" noProof="0" dirty="0">
                <a:ln>
                  <a:noFill/>
                </a:ln>
                <a:solidFill>
                  <a:prstClr val="black"/>
                </a:solidFill>
                <a:effectLst/>
                <a:uLnTx/>
                <a:uFillTx/>
                <a:latin typeface="Calibri"/>
                <a:ea typeface="+mn-ea"/>
                <a:cs typeface="+mn-cs"/>
              </a:rPr>
              <a:t> Disclaimer </a:t>
            </a:r>
            <a:r>
              <a:rPr kumimoji="0" lang="en-US" sz="1200" b="1" i="0" u="none" strike="noStrike" kern="0" cap="none" spc="0" normalizeH="0" baseline="0" noProof="0" dirty="0" err="1">
                <a:ln>
                  <a:noFill/>
                </a:ln>
                <a:solidFill>
                  <a:prstClr val="black"/>
                </a:solidFill>
                <a:effectLst/>
                <a:uLnTx/>
                <a:uFillTx/>
                <a:latin typeface="Calibri"/>
                <a:ea typeface="+mn-ea"/>
                <a:cs typeface="+mn-cs"/>
              </a:rPr>
              <a:t>gegebenenfalls</a:t>
            </a:r>
            <a:r>
              <a:rPr kumimoji="0" lang="en-US" sz="1200" b="1" i="0" u="none" strike="noStrike" kern="0" cap="none" spc="0" normalizeH="0" baseline="0" noProof="0" dirty="0">
                <a:ln>
                  <a:noFill/>
                </a:ln>
                <a:solidFill>
                  <a:prstClr val="black"/>
                </a:solidFill>
                <a:effectLst/>
                <a:uLnTx/>
                <a:uFillTx/>
                <a:latin typeface="Calibri"/>
                <a:ea typeface="+mn-ea"/>
                <a:cs typeface="+mn-cs"/>
              </a:rPr>
              <a:t> die </a:t>
            </a:r>
            <a:r>
              <a:rPr kumimoji="0" lang="en-US" sz="1200" b="1" i="0" u="none" strike="noStrike" kern="0" cap="none" spc="0" normalizeH="0" baseline="0" noProof="0" dirty="0" err="1">
                <a:ln>
                  <a:noFill/>
                </a:ln>
                <a:solidFill>
                  <a:prstClr val="black"/>
                </a:solidFill>
                <a:effectLst/>
                <a:uLnTx/>
                <a:uFillTx/>
                <a:latin typeface="Calibri"/>
                <a:ea typeface="+mn-ea"/>
                <a:cs typeface="+mn-cs"/>
              </a:rPr>
              <a:t>rechtliche</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Firmierung</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anpassen</a:t>
            </a:r>
            <a:endParaRPr kumimoji="0" lang="en-US"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a:ea typeface="+mn-ea"/>
                <a:cs typeface="+mn-cs"/>
              </a:rPr>
              <a:t>Disclaimer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externe</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Präsentation</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a:ln>
                  <a:noFill/>
                </a:ln>
                <a:solidFill>
                  <a:prstClr val="black"/>
                </a:solidFill>
                <a:effectLst/>
                <a:uLnTx/>
                <a:uFillTx/>
                <a:latin typeface="Calibri"/>
                <a:ea typeface="+mn-ea"/>
                <a:cs typeface="+mn-cs"/>
              </a:rPr>
              <a:t> </a:t>
            </a:r>
            <a:r>
              <a:rPr kumimoji="0" lang="en-US" sz="1800" b="1" i="0" u="none" strike="noStrike" kern="1200" cap="none" spc="0" normalizeH="0" baseline="0" noProof="0" dirty="0" err="1">
                <a:ln>
                  <a:noFill/>
                </a:ln>
                <a:solidFill>
                  <a:prstClr val="white"/>
                </a:solidFill>
                <a:effectLst/>
                <a:uLnTx/>
                <a:uFillTx/>
                <a:latin typeface="Calibri"/>
                <a:ea typeface="+mn-ea"/>
                <a:cs typeface="+mn-cs"/>
              </a:rPr>
              <a:t>Englisch</a:t>
            </a:r>
            <a:endParaRPr kumimoji="0" lang="en-US"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234034404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MIO_GUID" val="5a9019fc-4009-49aa-9aaf-a6d725a28e02"/>
  <p:tag name="MIO_EKGUID" val="7fc52270-56c0-4b9e-9cc3-05e86cb00c31"/>
  <p:tag name="MIO_UPDATE" val="True"/>
  <p:tag name="MIO_VERSION" val="03.03.2022 12:12:01"/>
  <p:tag name="MIO_DBID" val="fede6900-895c-4459-b97c-72b2b9dac459"/>
  <p:tag name="MIO_LASTDOWNLOADED" val="07.04.2022 12:21:38"/>
  <p:tag name="MIO_OBJECTNAME" val="Deloitte bezieht sich auf Deloitte Touche Tohmatsu Limited („DTTL“), ihr weltweites Netzwerk von Mitgliedsunternehmen und ihre verbundenen Unternehmen (zusammen die „Deloitte-Organisation“). DTTL (auch „Deloitte Global“ genannt) und jedes ihrer Mitgliedsu"/>
  <p:tag name="MIO_LASTEDITORNAME" val="Christine Koch"/>
</p:tagLst>
</file>

<file path=ppt/tags/tag3.xml><?xml version="1.0" encoding="utf-8"?>
<p:tagLst xmlns:a="http://schemas.openxmlformats.org/drawingml/2006/main" xmlns:r="http://schemas.openxmlformats.org/officeDocument/2006/relationships" xmlns:p="http://schemas.openxmlformats.org/presentationml/2006/main">
  <p:tag name="MIO_USER_INPUT_REQUIRED" val="Please add presentation titel;"/>
  <p:tag name="MIO_USER_INPUT_OPTIONAL" val=" "/>
  <p:tag name="MIO_USER_INPUT_TEXT" val=" "/>
</p:tagLst>
</file>

<file path=ppt/tags/tag30.xml><?xml version="1.0" encoding="utf-8"?>
<p:tagLst xmlns:a="http://schemas.openxmlformats.org/drawingml/2006/main" xmlns:r="http://schemas.openxmlformats.org/officeDocument/2006/relationships" xmlns:p="http://schemas.openxmlformats.org/presentationml/2006/main">
  <p:tag name="MIO_GUID" val="88e0f02f-6826-4bcc-b5d7-7349f480d397"/>
  <p:tag name="MIO_EKGUID" val="f36f52be-6b4f-4374-bbbf-b593a2c8932d"/>
  <p:tag name="MIO_UPDATE" val="True"/>
  <p:tag name="MIO_VERSION" val="22.12.2021 11:58:52"/>
  <p:tag name="MIO_DBID" val="fede6900-895c-4459-b97c-72b2b9dac459"/>
  <p:tag name="MIO_LASTDOWNLOADED" val="07.04.2022 12:21:38"/>
  <p:tag name="MIO_OBJECTNAME" val="Deloitte refers to one or more of Deloitte Touche Tohmatsu Limited (“DTTL”), its global network of member firms, and their related entities (collectively, the “Deloitte organization”). DTTL (also referred to as “Deloitte Global”) and each of its member fi"/>
  <p:tag name="MIO_LASTEDITORNAME" val="Isabel Steimle"/>
</p:tagLst>
</file>

<file path=ppt/tags/tag4.xml><?xml version="1.0" encoding="utf-8"?>
<p:tagLst xmlns:a="http://schemas.openxmlformats.org/drawingml/2006/main" xmlns:r="http://schemas.openxmlformats.org/officeDocument/2006/relationships" xmlns:p="http://schemas.openxmlformats.org/presentationml/2006/main">
  <p:tag name="MIO_USER_INPUT_REQUIRED" val="Member firms and DTTL;Insert appropriate copyright (do not change or delete)"/>
  <p:tag name="MIO_USER_INPUT_OPTIONAL" val=" "/>
  <p:tag name="MIO_USER_INPUT_TEXT" val=" "/>
</p:tagLst>
</file>

<file path=ppt/tags/tag5.xml><?xml version="1.0" encoding="utf-8"?>
<p:tagLst xmlns:a="http://schemas.openxmlformats.org/drawingml/2006/main" xmlns:r="http://schemas.openxmlformats.org/officeDocument/2006/relationships" xmlns:p="http://schemas.openxmlformats.org/presentationml/2006/main">
  <p:tag name="MIO_HDS" val="True"/>
  <p:tag name="MIO_SKIPVERSION" val="01.01.0001 00:00:00"/>
  <p:tag name="MIO_UPDATE" val="True"/>
  <p:tag name="MIO_FALLBACK_LAYOUT" val="1"/>
  <p:tag name="MIO_SHOW_DATE" val="False"/>
  <p:tag name="MIO_SHOW_FOOTER" val="False"/>
  <p:tag name="MIO_SHOW_PAGENUMBER" val="False"/>
  <p:tag name="MIO_AVOID_BLANK_LAYOUT" val="True"/>
  <p:tag name="MIO_CD_LAYOUT_VALID_AREA" val="False"/>
  <p:tag name="MIO_EMBED_FONT" val="False"/>
  <p:tag name="MIO_MATCH_COLOR_SCHEME" val="False"/>
  <p:tag name="MIO_NUMBER_OF_VALID_LAYOUTS" val="28"/>
  <p:tag name="MIO_EKGUID" val="1137f388-d257-44c7-abdf-c0d75a0331bb"/>
  <p:tag name="MIO_DBID" val="fede6900-895c-4459-b97c-72b2b9dac459"/>
  <p:tag name="MIO_VERSION" val="20.12.2024 08:51:07"/>
  <p:tag name="MIO_OBJECTNAME" val="01 Deloitte 16:9 (2025) short"/>
  <p:tag name="MIO_LASTDOWNLOADED" val="21.02.2025 22:37:00.458"/>
  <p:tag name="MIO_CONTENTTAG" val="iE0QitrGH02aHaP2VrVlBA=="/>
  <p:tag name="MIO_CDID" val="b832c4bc-5070-4232-bfdb-3d42c9da7c2d"/>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2" id="{57ECC965-9F89-4A4E-BF24-E1BEF30EC054}" vid="{19A2DA7C-225B-47C3-92B9-9FA911C294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4" ma:contentTypeDescription="Create a new document." ma:contentTypeScope="" ma:versionID="4c6617896dbd6066d418e5883b6ed562">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beb73ffafaeb73ea273bd43962ac528"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86733A4-93AF-4934-A5DC-8C070E6AF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1B0BFA-154F-4FE6-8C46-2B0CF6A6ECED}">
  <ds:schemaRefs>
    <ds:schemaRef ds:uri="http://schemas.microsoft.com/sharepoint/v3/contenttype/forms"/>
  </ds:schemaRefs>
</ds:datastoreItem>
</file>

<file path=customXml/itemProps3.xml><?xml version="1.0" encoding="utf-8"?>
<ds:datastoreItem xmlns:ds="http://schemas.openxmlformats.org/officeDocument/2006/customXml" ds:itemID="{2EEE0193-3346-4FA1-A6C3-2BE7C7DE3BC4}">
  <ds:schemaRefs>
    <ds:schemaRef ds:uri="http://purl.org/dc/dcmitype/"/>
    <ds:schemaRef ds:uri="http://purl.org/dc/terms/"/>
    <ds:schemaRef ds:uri="http://purl.org/dc/elements/1.1/"/>
    <ds:schemaRef ds:uri="8ee28f6f-733e-446a-845c-015b8614e1f7"/>
    <ds:schemaRef ds:uri="8f1e2369-70da-40d7-b978-99d0855b91b8"/>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s>
</ds:datastoreItem>
</file>

<file path=docMetadata/LabelInfo.xml><?xml version="1.0" encoding="utf-8"?>
<clbl:labelList xmlns:clbl="http://schemas.microsoft.com/office/2020/mipLabelMetadata">
  <clbl:label id="{ea60d57e-af5b-4752-ac57-3e4f28ca11dc}" enabled="1" method="Standard" siteId="{36da45f1-dd2c-4d1f-af13-5abe46b99921}" contentBits="0" removed="0"/>
</clbl:labelList>
</file>

<file path=docProps/app.xml><?xml version="1.0" encoding="utf-8"?>
<Properties xmlns="http://schemas.openxmlformats.org/officeDocument/2006/extended-properties" xmlns:vt="http://schemas.openxmlformats.org/officeDocument/2006/docPropsVTypes">
  <Template>Presentation_16x9_OnScreen_PPT_22092023</Template>
  <TotalTime>0</TotalTime>
  <Words>1789</Words>
  <Application>Microsoft Macintosh PowerPoint</Application>
  <PresentationFormat>Breitbild</PresentationFormat>
  <Paragraphs>110</Paragraphs>
  <Slides>9</Slides>
  <Notes>8</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9</vt:i4>
      </vt:variant>
    </vt:vector>
  </HeadingPairs>
  <TitlesOfParts>
    <vt:vector size="17" baseType="lpstr">
      <vt:lpstr>Arial</vt:lpstr>
      <vt:lpstr>Calibri</vt:lpstr>
      <vt:lpstr>Calibri Light</vt:lpstr>
      <vt:lpstr>Menlo</vt:lpstr>
      <vt:lpstr>Verdana</vt:lpstr>
      <vt:lpstr>Wingdings 2</vt:lpstr>
      <vt:lpstr>Deloitte Brand Theme</vt:lpstr>
      <vt:lpstr>think-cell Folie</vt:lpstr>
      <vt:lpstr>Merz Pharma | DefTax Implementierung </vt:lpstr>
      <vt:lpstr>Agenda</vt:lpstr>
      <vt:lpstr>1. Begrüßung &amp; Zielsetzung (0:00 - 0:15 Uhr) </vt:lpstr>
      <vt:lpstr>2. Detaillierte technische Architektur (0:15 - 1:00 Uhr)</vt:lpstr>
      <vt:lpstr>3. Teststrategie &amp; Qualitätskontrolle (1:00 - 1:45 Uhr)</vt:lpstr>
      <vt:lpstr>4. Vorbereitung auf die Implementierung &amp; nächste Schritte (2:00 - 2:30 Uhr)</vt:lpstr>
      <vt:lpstr>5. Abschluss &amp; Diskussion (2:30 - 3:00 Uhr)</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two lines</dc:title>
  <dc:creator>Dana Smith, Mercedes Maria</dc:creator>
  <cp:lastModifiedBy>Mark Schulze</cp:lastModifiedBy>
  <cp:revision>40</cp:revision>
  <dcterms:created xsi:type="dcterms:W3CDTF">2023-09-27T08:28:31Z</dcterms:created>
  <dcterms:modified xsi:type="dcterms:W3CDTF">2025-02-21T23:25:46Z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2021-04-30T22:39:53Z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db8dcbfc-9da1-4960-b70d-4d360a6d5a6c</vt:lpwstr>
  </property>
  <property fmtid="{D5CDD505-2E9C-101B-9397-08002B2CF9AE}" pid="8" name="MSIP_Label_ea60d57e-af5b-4752-ac57-3e4f28ca11dc_ContentBits">
    <vt:lpwstr>0</vt:lpwstr>
  </property>
  <property fmtid="{D5CDD505-2E9C-101B-9397-08002B2CF9AE}" pid="9" name="ContentTypeId">
    <vt:lpwstr>0x01010097C0B5E8C28FBB4DB6BB6E6547CA8A70</vt:lpwstr>
  </property>
</Properties>
</file>